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50" r:id="rId1"/>
  </p:sldMasterIdLst>
  <p:notesMasterIdLst>
    <p:notesMasterId r:id="rId13"/>
  </p:notesMasterIdLst>
  <p:sldIdLst>
    <p:sldId id="270" r:id="rId2"/>
    <p:sldId id="274" r:id="rId3"/>
    <p:sldId id="272" r:id="rId4"/>
    <p:sldId id="273" r:id="rId5"/>
    <p:sldId id="275" r:id="rId6"/>
    <p:sldId id="276" r:id="rId7"/>
    <p:sldId id="277" r:id="rId8"/>
    <p:sldId id="271" r:id="rId9"/>
    <p:sldId id="267" r:id="rId10"/>
    <p:sldId id="278" r:id="rId11"/>
    <p:sldId id="279" r:id="rId12"/>
  </p:sldIdLst>
  <p:sldSz cx="9144000" cy="6858000" type="screen4x3"/>
  <p:notesSz cx="6858000" cy="9144000"/>
  <p:defaultTextStyle>
    <a:defPPr>
      <a:defRPr lang="da-DK"/>
    </a:defPPr>
    <a:lvl1pPr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Verdana" pitchFamily="34" charset="0"/>
        <a:ea typeface="+mn-ea"/>
        <a:cs typeface="+mn-cs"/>
      </a:defRPr>
    </a:lvl1pPr>
    <a:lvl2pPr marL="4572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Verdana" pitchFamily="34" charset="0"/>
        <a:ea typeface="+mn-ea"/>
        <a:cs typeface="+mn-cs"/>
      </a:defRPr>
    </a:lvl2pPr>
    <a:lvl3pPr marL="9144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Verdana" pitchFamily="34" charset="0"/>
        <a:ea typeface="+mn-ea"/>
        <a:cs typeface="+mn-cs"/>
      </a:defRPr>
    </a:lvl3pPr>
    <a:lvl4pPr marL="13716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Verdana" pitchFamily="34" charset="0"/>
        <a:ea typeface="+mn-ea"/>
        <a:cs typeface="+mn-cs"/>
      </a:defRPr>
    </a:lvl4pPr>
    <a:lvl5pPr marL="1828800" algn="l" rtl="0" fontAlgn="base">
      <a:spcBef>
        <a:spcPct val="0"/>
      </a:spcBef>
      <a:spcAft>
        <a:spcPct val="0"/>
      </a:spcAft>
      <a:defRPr sz="2400" kern="1200">
        <a:solidFill>
          <a:schemeClr val="tx1"/>
        </a:solidFill>
        <a:latin typeface="Verdana" pitchFamily="34" charset="0"/>
        <a:ea typeface="+mn-ea"/>
        <a:cs typeface="+mn-cs"/>
      </a:defRPr>
    </a:lvl5pPr>
    <a:lvl6pPr marL="2286000" algn="l" defTabSz="914400" rtl="0" eaLnBrk="1" latinLnBrk="0" hangingPunct="1">
      <a:defRPr sz="2400" kern="1200">
        <a:solidFill>
          <a:schemeClr val="tx1"/>
        </a:solidFill>
        <a:latin typeface="Verdana" pitchFamily="34" charset="0"/>
        <a:ea typeface="+mn-ea"/>
        <a:cs typeface="+mn-cs"/>
      </a:defRPr>
    </a:lvl6pPr>
    <a:lvl7pPr marL="2743200" algn="l" defTabSz="914400" rtl="0" eaLnBrk="1" latinLnBrk="0" hangingPunct="1">
      <a:defRPr sz="2400" kern="1200">
        <a:solidFill>
          <a:schemeClr val="tx1"/>
        </a:solidFill>
        <a:latin typeface="Verdana" pitchFamily="34" charset="0"/>
        <a:ea typeface="+mn-ea"/>
        <a:cs typeface="+mn-cs"/>
      </a:defRPr>
    </a:lvl7pPr>
    <a:lvl8pPr marL="3200400" algn="l" defTabSz="914400" rtl="0" eaLnBrk="1" latinLnBrk="0" hangingPunct="1">
      <a:defRPr sz="2400" kern="1200">
        <a:solidFill>
          <a:schemeClr val="tx1"/>
        </a:solidFill>
        <a:latin typeface="Verdana" pitchFamily="34" charset="0"/>
        <a:ea typeface="+mn-ea"/>
        <a:cs typeface="+mn-cs"/>
      </a:defRPr>
    </a:lvl8pPr>
    <a:lvl9pPr marL="3657600" algn="l" defTabSz="914400" rtl="0" eaLnBrk="1" latinLnBrk="0" hangingPunct="1">
      <a:defRPr sz="2400" kern="1200">
        <a:solidFill>
          <a:schemeClr val="tx1"/>
        </a:solidFill>
        <a:latin typeface="Verdana" pitchFamily="34" charset="0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00"/>
    <a:srgbClr val="901A1E"/>
    <a:srgbClr val="2A216A"/>
    <a:srgbClr val="7C4218"/>
    <a:srgbClr val="DDDDDD"/>
    <a:srgbClr val="666666"/>
    <a:srgbClr val="F8F8F8"/>
    <a:srgbClr val="B2B2B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215" autoAdjust="0"/>
    <p:restoredTop sz="94595" autoAdjust="0"/>
  </p:normalViewPr>
  <p:slideViewPr>
    <p:cSldViewPr>
      <p:cViewPr>
        <p:scale>
          <a:sx n="114" d="100"/>
          <a:sy n="114" d="100"/>
        </p:scale>
        <p:origin x="-778" y="816"/>
      </p:cViewPr>
      <p:guideLst>
        <p:guide orient="horz" pos="3974"/>
        <p:guide orient="horz" pos="618"/>
        <p:guide pos="657"/>
        <p:guide pos="5103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jpeg>
</file>

<file path=ppt/media/image3.jpeg>
</file>

<file path=ppt/media/image4.jpeg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endParaRPr lang="da-DK"/>
          </a:p>
        </p:txBody>
      </p:sp>
      <p:sp>
        <p:nvSpPr>
          <p:cNvPr id="7171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endParaRPr lang="da-DK"/>
          </a:p>
        </p:txBody>
      </p:sp>
      <p:sp>
        <p:nvSpPr>
          <p:cNvPr id="7172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</p:spPr>
      </p:sp>
      <p:sp>
        <p:nvSpPr>
          <p:cNvPr id="7173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14400" y="4343400"/>
            <a:ext cx="5029200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da-DK" smtClean="0"/>
              <a:t>Klik for at redigere teksttypografierne i masteren</a:t>
            </a:r>
          </a:p>
          <a:p>
            <a:pPr lvl="1"/>
            <a:r>
              <a:rPr lang="da-DK" smtClean="0"/>
              <a:t>Andet niveau</a:t>
            </a:r>
          </a:p>
          <a:p>
            <a:pPr lvl="2"/>
            <a:r>
              <a:rPr lang="da-DK" smtClean="0"/>
              <a:t>Tredje niveau</a:t>
            </a:r>
          </a:p>
          <a:p>
            <a:pPr lvl="3"/>
            <a:r>
              <a:rPr lang="da-DK" smtClean="0"/>
              <a:t>Fjerde niveau</a:t>
            </a:r>
          </a:p>
          <a:p>
            <a:pPr lvl="4"/>
            <a:r>
              <a:rPr lang="da-DK" smtClean="0"/>
              <a:t>Femte niveau</a:t>
            </a:r>
          </a:p>
        </p:txBody>
      </p:sp>
      <p:sp>
        <p:nvSpPr>
          <p:cNvPr id="7174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/>
            </a:lvl1pPr>
          </a:lstStyle>
          <a:p>
            <a:endParaRPr lang="da-DK"/>
          </a:p>
        </p:txBody>
      </p:sp>
      <p:sp>
        <p:nvSpPr>
          <p:cNvPr id="7175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A4FA0C2C-6CF7-4E25-8BDE-6F6EC57D21D3}" type="slidenum">
              <a:rPr lang="da-DK"/>
              <a:pPr/>
              <a:t>‹#›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2304048173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Verdana" pitchFamily="34" charset="0"/>
        <a:ea typeface="+mn-ea"/>
        <a:cs typeface="+mn-cs"/>
      </a:defRPr>
    </a:lvl1pPr>
    <a:lvl2pPr marL="4572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Verdana" pitchFamily="34" charset="0"/>
        <a:ea typeface="+mn-ea"/>
        <a:cs typeface="+mn-cs"/>
      </a:defRPr>
    </a:lvl2pPr>
    <a:lvl3pPr marL="9144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Verdana" pitchFamily="34" charset="0"/>
        <a:ea typeface="+mn-ea"/>
        <a:cs typeface="+mn-cs"/>
      </a:defRPr>
    </a:lvl3pPr>
    <a:lvl4pPr marL="13716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Verdana" pitchFamily="34" charset="0"/>
        <a:ea typeface="+mn-ea"/>
        <a:cs typeface="+mn-cs"/>
      </a:defRPr>
    </a:lvl4pPr>
    <a:lvl5pPr marL="1828800" algn="l" rtl="0" fontAlgn="base">
      <a:spcBef>
        <a:spcPct val="30000"/>
      </a:spcBef>
      <a:spcAft>
        <a:spcPct val="0"/>
      </a:spcAft>
      <a:defRPr sz="1200" kern="1200">
        <a:solidFill>
          <a:schemeClr val="tx1"/>
        </a:solidFill>
        <a:latin typeface="Verdana" pitchFamily="34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4A3E9496-5ED8-4731-BD5A-CACED7BB9EDC}" type="slidenum">
              <a:rPr lang="da-DK"/>
              <a:pPr/>
              <a:t>8</a:t>
            </a:fld>
            <a:endParaRPr lang="da-DK"/>
          </a:p>
        </p:txBody>
      </p:sp>
      <p:sp>
        <p:nvSpPr>
          <p:cNvPr id="13824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3824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4A3E9496-5ED8-4731-BD5A-CACED7BB9EDC}" type="slidenum">
              <a:rPr lang="da-DK"/>
              <a:pPr/>
              <a:t>9</a:t>
            </a:fld>
            <a:endParaRPr lang="da-DK"/>
          </a:p>
        </p:txBody>
      </p:sp>
      <p:sp>
        <p:nvSpPr>
          <p:cNvPr id="13824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3824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7659" name="Picture 75" descr="KU_new_power_top4uk"/>
          <p:cNvPicPr>
            <a:picLocks noChangeAspect="1" noChangeArrowheads="1"/>
          </p:cNvPicPr>
          <p:nvPr userDrawn="1"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-12700"/>
            <a:ext cx="9144000" cy="1285875"/>
          </a:xfrm>
          <a:prstGeom prst="rect">
            <a:avLst/>
          </a:prstGeom>
          <a:noFill/>
        </p:spPr>
      </p:pic>
      <p:sp>
        <p:nvSpPr>
          <p:cNvPr id="67644" name="Rectangle 60"/>
          <p:cNvSpPr>
            <a:spLocks noGrp="1" noChangeArrowheads="1"/>
          </p:cNvSpPr>
          <p:nvPr>
            <p:ph type="ctrTitle"/>
          </p:nvPr>
        </p:nvSpPr>
        <p:spPr>
          <a:xfrm>
            <a:off x="1044000" y="2059200"/>
            <a:ext cx="6496050" cy="685800"/>
          </a:xfrm>
        </p:spPr>
        <p:txBody>
          <a:bodyPr anchor="t"/>
          <a:lstStyle>
            <a:lvl1pPr>
              <a:defRPr/>
            </a:lvl1pPr>
          </a:lstStyle>
          <a:p>
            <a:r>
              <a:rPr lang="en-GB"/>
              <a:t>Klik for at redigere titeltypografi i masteren</a:t>
            </a:r>
          </a:p>
        </p:txBody>
      </p:sp>
      <p:sp>
        <p:nvSpPr>
          <p:cNvPr id="67645" name="Rectangle 61"/>
          <p:cNvSpPr>
            <a:spLocks noGrp="1" noChangeArrowheads="1"/>
          </p:cNvSpPr>
          <p:nvPr>
            <p:ph type="subTitle" sz="quarter" idx="1" hasCustomPrompt="1"/>
          </p:nvPr>
        </p:nvSpPr>
        <p:spPr>
          <a:xfrm>
            <a:off x="1044000" y="2930525"/>
            <a:ext cx="6486525" cy="2803525"/>
          </a:xfrm>
        </p:spPr>
        <p:txBody>
          <a:bodyPr/>
          <a:lstStyle>
            <a:lvl1pPr>
              <a:defRPr sz="1400"/>
            </a:lvl1pPr>
          </a:lstStyle>
          <a:p>
            <a:r>
              <a:rPr lang="en-GB"/>
              <a:t>Klik for at redigere undertiteltypografien i </a:t>
            </a:r>
            <a:r>
              <a:rPr lang="en-GB" smtClean="0"/>
              <a:t>masteren</a:t>
            </a:r>
            <a:endParaRPr lang="en-GB"/>
          </a:p>
        </p:txBody>
      </p:sp>
      <p:sp>
        <p:nvSpPr>
          <p:cNvPr id="67647" name="Rectangle 63"/>
          <p:cNvSpPr>
            <a:spLocks noGrp="1" noChangeArrowheads="1"/>
          </p:cNvSpPr>
          <p:nvPr>
            <p:ph type="ftr" sz="quarter" idx="3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 smtClean="0"/>
              <a:t>Enhedens navn</a:t>
            </a:r>
            <a:endParaRPr lang="en-GB"/>
          </a:p>
        </p:txBody>
      </p:sp>
      <p:sp>
        <p:nvSpPr>
          <p:cNvPr id="67673" name="Line 89"/>
          <p:cNvSpPr>
            <a:spLocks noChangeShapeType="1"/>
          </p:cNvSpPr>
          <p:nvPr userDrawn="1"/>
        </p:nvSpPr>
        <p:spPr bwMode="auto">
          <a:xfrm>
            <a:off x="-1404938" y="4676775"/>
            <a:ext cx="1296988" cy="0"/>
          </a:xfrm>
          <a:prstGeom prst="line">
            <a:avLst/>
          </a:prstGeom>
          <a:noFill/>
          <a:ln w="12700">
            <a:solidFill>
              <a:schemeClr val="bg1"/>
            </a:solidFill>
            <a:round/>
            <a:headEnd/>
            <a:tailEnd/>
          </a:ln>
          <a:effectLst/>
        </p:spPr>
        <p:txBody>
          <a:bodyPr/>
          <a:lstStyle/>
          <a:p>
            <a:endParaRPr lang="en-GB"/>
          </a:p>
        </p:txBody>
      </p:sp>
      <p:sp>
        <p:nvSpPr>
          <p:cNvPr id="10" name="Date Placeholder 9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smtClean="0"/>
              <a:t>Sted og dato</a:t>
            </a:r>
            <a:endParaRPr lang="en-GB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r>
              <a:rPr lang="en-GB" smtClean="0"/>
              <a:t>Slide </a:t>
            </a:r>
            <a:fld id="{DE860683-ABD5-4FDA-9081-7028960C251B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14" name="Text Box 48"/>
          <p:cNvSpPr txBox="1">
            <a:spLocks noChangeArrowheads="1"/>
          </p:cNvSpPr>
          <p:nvPr userDrawn="1"/>
        </p:nvSpPr>
        <p:spPr bwMode="auto">
          <a:xfrm>
            <a:off x="-1404938" y="4722813"/>
            <a:ext cx="1404938" cy="20193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>
            <a:spAutoFit/>
          </a:bodyPr>
          <a:lstStyle/>
          <a:p>
            <a:r>
              <a:rPr lang="da-DK" sz="1100">
                <a:solidFill>
                  <a:schemeClr val="bg1"/>
                </a:solidFill>
              </a:rPr>
              <a:t>For at ændre ”Enhedens navn” og ”Sted og dato”:</a:t>
            </a:r>
          </a:p>
          <a:p>
            <a:endParaRPr lang="da-DK" sz="1100">
              <a:solidFill>
                <a:schemeClr val="bg1"/>
              </a:solidFill>
            </a:endParaRPr>
          </a:p>
          <a:p>
            <a:r>
              <a:rPr lang="da-DK" sz="1100">
                <a:solidFill>
                  <a:schemeClr val="bg1"/>
                </a:solidFill>
              </a:rPr>
              <a:t>Klik i menulinjen, </a:t>
            </a:r>
          </a:p>
          <a:p>
            <a:r>
              <a:rPr lang="da-DK" sz="1100">
                <a:solidFill>
                  <a:schemeClr val="bg1"/>
                </a:solidFill>
              </a:rPr>
              <a:t>vælg </a:t>
            </a:r>
            <a:r>
              <a:rPr lang="da-DK" sz="1100" smtClean="0">
                <a:solidFill>
                  <a:schemeClr val="bg1"/>
                </a:solidFill>
              </a:rPr>
              <a:t>”Indsæt” </a:t>
            </a:r>
            <a:r>
              <a:rPr lang="da-DK" sz="1100">
                <a:solidFill>
                  <a:schemeClr val="bg1"/>
                </a:solidFill>
              </a:rPr>
              <a:t>&gt; ”Sidehoved / Sidefod”.</a:t>
            </a:r>
          </a:p>
          <a:p>
            <a:r>
              <a:rPr lang="da-DK" sz="1100">
                <a:solidFill>
                  <a:schemeClr val="bg1"/>
                </a:solidFill>
              </a:rPr>
              <a:t>Indføj ”Sted og dato” i feltet for </a:t>
            </a:r>
            <a:r>
              <a:rPr lang="da-DK" sz="1100" smtClean="0">
                <a:solidFill>
                  <a:schemeClr val="bg1"/>
                </a:solidFill>
              </a:rPr>
              <a:t>dato </a:t>
            </a:r>
            <a:r>
              <a:rPr lang="da-DK" sz="1100">
                <a:solidFill>
                  <a:schemeClr val="bg1"/>
                </a:solidFill>
              </a:rPr>
              <a:t>og ”Enhedens navn” i Sidefod</a:t>
            </a:r>
          </a:p>
        </p:txBody>
      </p:sp>
      <p:sp>
        <p:nvSpPr>
          <p:cNvPr id="12" name="Line 25"/>
          <p:cNvSpPr>
            <a:spLocks noChangeShapeType="1"/>
          </p:cNvSpPr>
          <p:nvPr userDrawn="1"/>
        </p:nvSpPr>
        <p:spPr bwMode="auto">
          <a:xfrm flipH="1">
            <a:off x="-1" y="1131888"/>
            <a:ext cx="8615562" cy="0"/>
          </a:xfrm>
          <a:prstGeom prst="line">
            <a:avLst/>
          </a:prstGeom>
          <a:noFill/>
          <a:ln w="9525">
            <a:solidFill>
              <a:srgbClr val="901A1E"/>
            </a:solidFill>
            <a:round/>
            <a:headEnd/>
            <a:tailEnd/>
          </a:ln>
        </p:spPr>
        <p:txBody>
          <a:bodyPr/>
          <a:lstStyle/>
          <a:p>
            <a:endParaRPr lang="da-DK"/>
          </a:p>
        </p:txBody>
      </p:sp>
      <p:sp>
        <p:nvSpPr>
          <p:cNvPr id="13" name="Line 25"/>
          <p:cNvSpPr>
            <a:spLocks noChangeShapeType="1"/>
          </p:cNvSpPr>
          <p:nvPr userDrawn="1"/>
        </p:nvSpPr>
        <p:spPr bwMode="auto">
          <a:xfrm flipH="1">
            <a:off x="8718872" y="1131888"/>
            <a:ext cx="425128" cy="0"/>
          </a:xfrm>
          <a:prstGeom prst="line">
            <a:avLst/>
          </a:prstGeom>
          <a:noFill/>
          <a:ln w="9525">
            <a:solidFill>
              <a:srgbClr val="901A1E"/>
            </a:solidFill>
            <a:round/>
            <a:headEnd/>
            <a:tailEnd/>
          </a:ln>
        </p:spPr>
        <p:txBody>
          <a:bodyPr/>
          <a:lstStyle/>
          <a:p>
            <a:endParaRPr lang="da-DK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 smtClean="0"/>
              <a:t>Enhedens navn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r>
              <a:rPr lang="en-US" smtClean="0"/>
              <a:t>Sted og dato</a:t>
            </a:r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GB" smtClean="0"/>
              <a:t>Slide </a:t>
            </a:r>
            <a:fld id="{DE860683-ABD5-4FDA-9081-7028960C251B}" type="slidenum">
              <a:rPr lang="en-GB" smtClean="0"/>
              <a:pPr/>
              <a:t>‹#›</a:t>
            </a:fld>
            <a:endParaRPr lang="en-GB"/>
          </a:p>
        </p:txBody>
      </p:sp>
      <p:pic>
        <p:nvPicPr>
          <p:cNvPr id="7" name="Picture 14" descr="fke3b.jpg"/>
          <p:cNvPicPr>
            <a:picLocks noChangeAspect="1"/>
          </p:cNvPicPr>
          <p:nvPr userDrawn="1"/>
        </p:nvPicPr>
        <p:blipFill>
          <a:blip r:embed="rId2"/>
          <a:srcRect/>
          <a:stretch>
            <a:fillRect/>
          </a:stretch>
        </p:blipFill>
        <p:spPr bwMode="auto">
          <a:xfrm>
            <a:off x="-1404938" y="2708275"/>
            <a:ext cx="466725" cy="228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8" name="TextBox 17"/>
          <p:cNvSpPr txBox="1"/>
          <p:nvPr userDrawn="1"/>
        </p:nvSpPr>
        <p:spPr>
          <a:xfrm>
            <a:off x="-1404938" y="1474788"/>
            <a:ext cx="1296988" cy="2355850"/>
          </a:xfrm>
          <a:prstGeom prst="rect">
            <a:avLst/>
          </a:prstGeom>
          <a:noFill/>
        </p:spPr>
        <p:txBody>
          <a:bodyPr lIns="0" tIns="0" rIns="0" bIns="0">
            <a:spAutoFit/>
          </a:bodyPr>
          <a:lstStyle/>
          <a:p>
            <a:r>
              <a:rPr lang="en-GB" sz="1100">
                <a:solidFill>
                  <a:schemeClr val="bg1"/>
                </a:solidFill>
                <a:cs typeface="Arial" charset="0"/>
              </a:rPr>
              <a:t>Tekst starter uden punktopstilling</a:t>
            </a:r>
            <a:br>
              <a:rPr lang="en-GB" sz="1100">
                <a:solidFill>
                  <a:schemeClr val="bg1"/>
                </a:solidFill>
                <a:cs typeface="Arial" charset="0"/>
              </a:rPr>
            </a:br>
            <a:endParaRPr lang="en-GB" sz="1100">
              <a:solidFill>
                <a:schemeClr val="bg1"/>
              </a:solidFill>
              <a:cs typeface="Arial" charset="0"/>
            </a:endParaRPr>
          </a:p>
          <a:p>
            <a:r>
              <a:rPr lang="en-GB" sz="1100">
                <a:solidFill>
                  <a:schemeClr val="bg1"/>
                </a:solidFill>
                <a:cs typeface="Arial" charset="0"/>
              </a:rPr>
              <a:t>For at få punkt-opstilling på teksten, brug forøg indrykning</a:t>
            </a:r>
          </a:p>
          <a:p>
            <a:endParaRPr lang="en-GB" sz="1100">
              <a:solidFill>
                <a:schemeClr val="bg1"/>
              </a:solidFill>
              <a:cs typeface="Arial" charset="0"/>
            </a:endParaRPr>
          </a:p>
          <a:p>
            <a:endParaRPr lang="en-GB" sz="1100">
              <a:solidFill>
                <a:schemeClr val="bg1"/>
              </a:solidFill>
              <a:cs typeface="Arial" charset="0"/>
            </a:endParaRPr>
          </a:p>
          <a:p>
            <a:r>
              <a:rPr lang="en-GB" sz="1100">
                <a:solidFill>
                  <a:schemeClr val="bg1"/>
                </a:solidFill>
                <a:cs typeface="Arial" charset="0"/>
              </a:rPr>
              <a:t>For at få venstre-stillet tekst uden punktopstilling, brug formindsk indrykning</a:t>
            </a:r>
          </a:p>
        </p:txBody>
      </p:sp>
      <p:sp>
        <p:nvSpPr>
          <p:cNvPr id="9" name="Line 44"/>
          <p:cNvSpPr>
            <a:spLocks noChangeShapeType="1"/>
          </p:cNvSpPr>
          <p:nvPr userDrawn="1"/>
        </p:nvSpPr>
        <p:spPr bwMode="auto">
          <a:xfrm>
            <a:off x="-1404938" y="1412875"/>
            <a:ext cx="1296988" cy="0"/>
          </a:xfrm>
          <a:prstGeom prst="line">
            <a:avLst/>
          </a:prstGeom>
          <a:noFill/>
          <a:ln w="12700">
            <a:solidFill>
              <a:schemeClr val="bg1"/>
            </a:solidFill>
            <a:round/>
            <a:headEnd/>
            <a:tailEnd/>
          </a:ln>
          <a:effectLst/>
        </p:spPr>
        <p:txBody>
          <a:bodyPr/>
          <a:lstStyle/>
          <a:p>
            <a:endParaRPr lang="en-GB"/>
          </a:p>
        </p:txBody>
      </p:sp>
      <p:sp>
        <p:nvSpPr>
          <p:cNvPr id="10" name="Text Box 45"/>
          <p:cNvSpPr txBox="1">
            <a:spLocks noChangeArrowheads="1"/>
          </p:cNvSpPr>
          <p:nvPr userDrawn="1"/>
        </p:nvSpPr>
        <p:spPr bwMode="auto">
          <a:xfrm>
            <a:off x="-1404938" y="827088"/>
            <a:ext cx="1296988" cy="1682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>
            <a:spAutoFit/>
          </a:bodyPr>
          <a:lstStyle/>
          <a:p>
            <a:r>
              <a:rPr lang="en-GB" sz="1100">
                <a:solidFill>
                  <a:schemeClr val="bg1"/>
                </a:solidFill>
              </a:rPr>
              <a:t>Overskrift her</a:t>
            </a:r>
          </a:p>
        </p:txBody>
      </p:sp>
      <p:sp>
        <p:nvSpPr>
          <p:cNvPr id="11" name="Line 46"/>
          <p:cNvSpPr>
            <a:spLocks noChangeShapeType="1"/>
          </p:cNvSpPr>
          <p:nvPr userDrawn="1"/>
        </p:nvSpPr>
        <p:spPr bwMode="auto">
          <a:xfrm>
            <a:off x="-1404938" y="765175"/>
            <a:ext cx="1296988" cy="0"/>
          </a:xfrm>
          <a:prstGeom prst="line">
            <a:avLst/>
          </a:prstGeom>
          <a:noFill/>
          <a:ln w="12700">
            <a:solidFill>
              <a:schemeClr val="bg1"/>
            </a:solidFill>
            <a:round/>
            <a:headEnd/>
            <a:tailEnd/>
          </a:ln>
          <a:effectLst/>
        </p:spPr>
        <p:txBody>
          <a:bodyPr/>
          <a:lstStyle/>
          <a:p>
            <a:endParaRPr lang="en-GB"/>
          </a:p>
        </p:txBody>
      </p:sp>
      <p:pic>
        <p:nvPicPr>
          <p:cNvPr id="12" name="Picture 47"/>
          <p:cNvPicPr>
            <a:picLocks noChangeAspect="1" noChangeArrowheads="1"/>
          </p:cNvPicPr>
          <p:nvPr userDrawn="1"/>
        </p:nvPicPr>
        <p:blipFill>
          <a:blip r:embed="rId3"/>
          <a:srcRect/>
          <a:stretch>
            <a:fillRect/>
          </a:stretch>
        </p:blipFill>
        <p:spPr bwMode="auto">
          <a:xfrm>
            <a:off x="-1404938" y="3875088"/>
            <a:ext cx="504825" cy="257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13" name="Line 48"/>
          <p:cNvSpPr>
            <a:spLocks noChangeShapeType="1"/>
          </p:cNvSpPr>
          <p:nvPr userDrawn="1"/>
        </p:nvSpPr>
        <p:spPr bwMode="auto">
          <a:xfrm flipV="1">
            <a:off x="-1270000" y="4164013"/>
            <a:ext cx="0" cy="215900"/>
          </a:xfrm>
          <a:prstGeom prst="line">
            <a:avLst/>
          </a:prstGeom>
          <a:noFill/>
          <a:ln w="38100">
            <a:solidFill>
              <a:schemeClr val="bg1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en-GB"/>
          </a:p>
        </p:txBody>
      </p:sp>
      <p:sp>
        <p:nvSpPr>
          <p:cNvPr id="14" name="Line 49"/>
          <p:cNvSpPr>
            <a:spLocks noChangeShapeType="1"/>
          </p:cNvSpPr>
          <p:nvPr userDrawn="1"/>
        </p:nvSpPr>
        <p:spPr bwMode="auto">
          <a:xfrm>
            <a:off x="-1116013" y="3875088"/>
            <a:ext cx="215900" cy="288925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  <a:effectLst/>
        </p:spPr>
        <p:txBody>
          <a:bodyPr/>
          <a:lstStyle/>
          <a:p>
            <a:endParaRPr lang="en-GB"/>
          </a:p>
        </p:txBody>
      </p:sp>
      <p:sp>
        <p:nvSpPr>
          <p:cNvPr id="15" name="Line 50"/>
          <p:cNvSpPr>
            <a:spLocks noChangeShapeType="1"/>
          </p:cNvSpPr>
          <p:nvPr userDrawn="1"/>
        </p:nvSpPr>
        <p:spPr bwMode="auto">
          <a:xfrm flipH="1">
            <a:off x="-1116013" y="3875088"/>
            <a:ext cx="215900" cy="288925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  <a:effectLst/>
        </p:spPr>
        <p:txBody>
          <a:bodyPr/>
          <a:lstStyle/>
          <a:p>
            <a:endParaRPr lang="en-GB"/>
          </a:p>
        </p:txBody>
      </p:sp>
      <p:sp>
        <p:nvSpPr>
          <p:cNvPr id="16" name="Line 51"/>
          <p:cNvSpPr>
            <a:spLocks noChangeShapeType="1"/>
          </p:cNvSpPr>
          <p:nvPr userDrawn="1"/>
        </p:nvSpPr>
        <p:spPr bwMode="auto">
          <a:xfrm>
            <a:off x="-1404938" y="2679700"/>
            <a:ext cx="215900" cy="288925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  <a:effectLst/>
        </p:spPr>
        <p:txBody>
          <a:bodyPr/>
          <a:lstStyle/>
          <a:p>
            <a:endParaRPr lang="en-GB"/>
          </a:p>
        </p:txBody>
      </p:sp>
      <p:sp>
        <p:nvSpPr>
          <p:cNvPr id="17" name="Line 52"/>
          <p:cNvSpPr>
            <a:spLocks noChangeShapeType="1"/>
          </p:cNvSpPr>
          <p:nvPr userDrawn="1"/>
        </p:nvSpPr>
        <p:spPr bwMode="auto">
          <a:xfrm flipH="1">
            <a:off x="-1404938" y="2679700"/>
            <a:ext cx="215900" cy="288925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  <a:effectLst/>
        </p:spPr>
        <p:txBody>
          <a:bodyPr/>
          <a:lstStyle/>
          <a:p>
            <a:endParaRPr lang="en-GB"/>
          </a:p>
        </p:txBody>
      </p:sp>
      <p:sp>
        <p:nvSpPr>
          <p:cNvPr id="18" name="Line 53"/>
          <p:cNvSpPr>
            <a:spLocks noChangeShapeType="1"/>
          </p:cNvSpPr>
          <p:nvPr userDrawn="1"/>
        </p:nvSpPr>
        <p:spPr bwMode="auto">
          <a:xfrm flipH="1">
            <a:off x="-900113" y="2800350"/>
            <a:ext cx="215900" cy="0"/>
          </a:xfrm>
          <a:prstGeom prst="line">
            <a:avLst/>
          </a:prstGeom>
          <a:noFill/>
          <a:ln w="38100">
            <a:solidFill>
              <a:schemeClr val="bg1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en-GB"/>
          </a:p>
        </p:txBody>
      </p:sp>
      <p:sp>
        <p:nvSpPr>
          <p:cNvPr id="20" name="Line 55"/>
          <p:cNvSpPr>
            <a:spLocks noChangeShapeType="1"/>
          </p:cNvSpPr>
          <p:nvPr userDrawn="1"/>
        </p:nvSpPr>
        <p:spPr bwMode="auto">
          <a:xfrm>
            <a:off x="-1404938" y="4676775"/>
            <a:ext cx="1296988" cy="0"/>
          </a:xfrm>
          <a:prstGeom prst="line">
            <a:avLst/>
          </a:prstGeom>
          <a:noFill/>
          <a:ln w="12700">
            <a:solidFill>
              <a:schemeClr val="bg1"/>
            </a:solidFill>
            <a:round/>
            <a:headEnd/>
            <a:tailEnd/>
          </a:ln>
          <a:effectLst/>
        </p:spPr>
        <p:txBody>
          <a:bodyPr/>
          <a:lstStyle/>
          <a:p>
            <a:endParaRPr lang="en-GB"/>
          </a:p>
        </p:txBody>
      </p:sp>
      <p:sp>
        <p:nvSpPr>
          <p:cNvPr id="21" name="Text Box 48"/>
          <p:cNvSpPr txBox="1">
            <a:spLocks noChangeArrowheads="1"/>
          </p:cNvSpPr>
          <p:nvPr userDrawn="1"/>
        </p:nvSpPr>
        <p:spPr bwMode="auto">
          <a:xfrm>
            <a:off x="-1404938" y="4722813"/>
            <a:ext cx="1404938" cy="20193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>
            <a:spAutoFit/>
          </a:bodyPr>
          <a:lstStyle/>
          <a:p>
            <a:r>
              <a:rPr lang="da-DK" sz="1100">
                <a:solidFill>
                  <a:schemeClr val="bg1"/>
                </a:solidFill>
              </a:rPr>
              <a:t>For at ændre ”Enhedens navn” og ”Sted og dato”:</a:t>
            </a:r>
          </a:p>
          <a:p>
            <a:endParaRPr lang="da-DK" sz="1100">
              <a:solidFill>
                <a:schemeClr val="bg1"/>
              </a:solidFill>
            </a:endParaRPr>
          </a:p>
          <a:p>
            <a:r>
              <a:rPr lang="da-DK" sz="1100">
                <a:solidFill>
                  <a:schemeClr val="bg1"/>
                </a:solidFill>
              </a:rPr>
              <a:t>Klik i menulinjen, </a:t>
            </a:r>
          </a:p>
          <a:p>
            <a:r>
              <a:rPr lang="da-DK" sz="1100">
                <a:solidFill>
                  <a:schemeClr val="bg1"/>
                </a:solidFill>
              </a:rPr>
              <a:t>vælg </a:t>
            </a:r>
            <a:r>
              <a:rPr lang="da-DK" sz="1100" smtClean="0">
                <a:solidFill>
                  <a:schemeClr val="bg1"/>
                </a:solidFill>
              </a:rPr>
              <a:t>”Indsæt” </a:t>
            </a:r>
            <a:r>
              <a:rPr lang="da-DK" sz="1100">
                <a:solidFill>
                  <a:schemeClr val="bg1"/>
                </a:solidFill>
              </a:rPr>
              <a:t>&gt; ”Sidehoved / Sidefod”.</a:t>
            </a:r>
          </a:p>
          <a:p>
            <a:r>
              <a:rPr lang="da-DK" sz="1100">
                <a:solidFill>
                  <a:schemeClr val="bg1"/>
                </a:solidFill>
              </a:rPr>
              <a:t>Indføj ”Sted og dato” i feltet for </a:t>
            </a:r>
            <a:r>
              <a:rPr lang="da-DK" sz="1100" smtClean="0">
                <a:solidFill>
                  <a:schemeClr val="bg1"/>
                </a:solidFill>
              </a:rPr>
              <a:t>dato </a:t>
            </a:r>
            <a:r>
              <a:rPr lang="da-DK" sz="1100">
                <a:solidFill>
                  <a:schemeClr val="bg1"/>
                </a:solidFill>
              </a:rPr>
              <a:t>og ”Enhedens navn” i Sidefod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, Content and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42988" y="1374775"/>
            <a:ext cx="6577012" cy="1911349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 smtClean="0"/>
              <a:t>Enhedens navn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r>
              <a:rPr lang="en-US" smtClean="0"/>
              <a:t>Sted og dato</a:t>
            </a:r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GB" smtClean="0"/>
              <a:t>Slide </a:t>
            </a:r>
            <a:fld id="{DE860683-ABD5-4FDA-9081-7028960C251B}" type="slidenum">
              <a:rPr lang="en-GB" smtClean="0"/>
              <a:pPr/>
              <a:t>‹#›</a:t>
            </a:fld>
            <a:endParaRPr lang="en-GB"/>
          </a:p>
        </p:txBody>
      </p:sp>
      <p:pic>
        <p:nvPicPr>
          <p:cNvPr id="7" name="Picture 14" descr="fke3b.jpg"/>
          <p:cNvPicPr>
            <a:picLocks noChangeAspect="1"/>
          </p:cNvPicPr>
          <p:nvPr userDrawn="1"/>
        </p:nvPicPr>
        <p:blipFill>
          <a:blip r:embed="rId2"/>
          <a:srcRect/>
          <a:stretch>
            <a:fillRect/>
          </a:stretch>
        </p:blipFill>
        <p:spPr bwMode="auto">
          <a:xfrm>
            <a:off x="-1404938" y="2708275"/>
            <a:ext cx="466725" cy="228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8" name="TextBox 17"/>
          <p:cNvSpPr txBox="1"/>
          <p:nvPr userDrawn="1"/>
        </p:nvSpPr>
        <p:spPr>
          <a:xfrm>
            <a:off x="-1404938" y="1474788"/>
            <a:ext cx="1296988" cy="2355850"/>
          </a:xfrm>
          <a:prstGeom prst="rect">
            <a:avLst/>
          </a:prstGeom>
          <a:noFill/>
        </p:spPr>
        <p:txBody>
          <a:bodyPr lIns="0" tIns="0" rIns="0" bIns="0">
            <a:spAutoFit/>
          </a:bodyPr>
          <a:lstStyle/>
          <a:p>
            <a:r>
              <a:rPr lang="en-GB" sz="1100">
                <a:solidFill>
                  <a:schemeClr val="bg1"/>
                </a:solidFill>
                <a:cs typeface="Arial" charset="0"/>
              </a:rPr>
              <a:t>Tekst starter uden punktopstilling</a:t>
            </a:r>
            <a:br>
              <a:rPr lang="en-GB" sz="1100">
                <a:solidFill>
                  <a:schemeClr val="bg1"/>
                </a:solidFill>
                <a:cs typeface="Arial" charset="0"/>
              </a:rPr>
            </a:br>
            <a:endParaRPr lang="en-GB" sz="1100">
              <a:solidFill>
                <a:schemeClr val="bg1"/>
              </a:solidFill>
              <a:cs typeface="Arial" charset="0"/>
            </a:endParaRPr>
          </a:p>
          <a:p>
            <a:r>
              <a:rPr lang="en-GB" sz="1100">
                <a:solidFill>
                  <a:schemeClr val="bg1"/>
                </a:solidFill>
                <a:cs typeface="Arial" charset="0"/>
              </a:rPr>
              <a:t>For at få punkt-opstilling på teksten, brug forøg indrykning</a:t>
            </a:r>
          </a:p>
          <a:p>
            <a:endParaRPr lang="en-GB" sz="1100">
              <a:solidFill>
                <a:schemeClr val="bg1"/>
              </a:solidFill>
              <a:cs typeface="Arial" charset="0"/>
            </a:endParaRPr>
          </a:p>
          <a:p>
            <a:endParaRPr lang="en-GB" sz="1100">
              <a:solidFill>
                <a:schemeClr val="bg1"/>
              </a:solidFill>
              <a:cs typeface="Arial" charset="0"/>
            </a:endParaRPr>
          </a:p>
          <a:p>
            <a:r>
              <a:rPr lang="en-GB" sz="1100">
                <a:solidFill>
                  <a:schemeClr val="bg1"/>
                </a:solidFill>
                <a:cs typeface="Arial" charset="0"/>
              </a:rPr>
              <a:t>For at få venstre-stillet tekst uden punktopstilling, brug formindsk indrykning</a:t>
            </a:r>
          </a:p>
        </p:txBody>
      </p:sp>
      <p:sp>
        <p:nvSpPr>
          <p:cNvPr id="9" name="Line 44"/>
          <p:cNvSpPr>
            <a:spLocks noChangeShapeType="1"/>
          </p:cNvSpPr>
          <p:nvPr userDrawn="1"/>
        </p:nvSpPr>
        <p:spPr bwMode="auto">
          <a:xfrm>
            <a:off x="-1404938" y="1412875"/>
            <a:ext cx="1296988" cy="0"/>
          </a:xfrm>
          <a:prstGeom prst="line">
            <a:avLst/>
          </a:prstGeom>
          <a:noFill/>
          <a:ln w="12700">
            <a:solidFill>
              <a:schemeClr val="bg1"/>
            </a:solidFill>
            <a:round/>
            <a:headEnd/>
            <a:tailEnd/>
          </a:ln>
          <a:effectLst/>
        </p:spPr>
        <p:txBody>
          <a:bodyPr/>
          <a:lstStyle/>
          <a:p>
            <a:endParaRPr lang="en-GB"/>
          </a:p>
        </p:txBody>
      </p:sp>
      <p:sp>
        <p:nvSpPr>
          <p:cNvPr id="10" name="Text Box 45"/>
          <p:cNvSpPr txBox="1">
            <a:spLocks noChangeArrowheads="1"/>
          </p:cNvSpPr>
          <p:nvPr userDrawn="1"/>
        </p:nvSpPr>
        <p:spPr bwMode="auto">
          <a:xfrm>
            <a:off x="-1404938" y="827088"/>
            <a:ext cx="1296988" cy="1682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>
            <a:spAutoFit/>
          </a:bodyPr>
          <a:lstStyle/>
          <a:p>
            <a:r>
              <a:rPr lang="en-GB" sz="1100">
                <a:solidFill>
                  <a:schemeClr val="bg1"/>
                </a:solidFill>
              </a:rPr>
              <a:t>Overskrift her</a:t>
            </a:r>
          </a:p>
        </p:txBody>
      </p:sp>
      <p:sp>
        <p:nvSpPr>
          <p:cNvPr id="11" name="Line 46"/>
          <p:cNvSpPr>
            <a:spLocks noChangeShapeType="1"/>
          </p:cNvSpPr>
          <p:nvPr userDrawn="1"/>
        </p:nvSpPr>
        <p:spPr bwMode="auto">
          <a:xfrm>
            <a:off x="-1404938" y="765175"/>
            <a:ext cx="1296988" cy="0"/>
          </a:xfrm>
          <a:prstGeom prst="line">
            <a:avLst/>
          </a:prstGeom>
          <a:noFill/>
          <a:ln w="12700">
            <a:solidFill>
              <a:schemeClr val="bg1"/>
            </a:solidFill>
            <a:round/>
            <a:headEnd/>
            <a:tailEnd/>
          </a:ln>
          <a:effectLst/>
        </p:spPr>
        <p:txBody>
          <a:bodyPr/>
          <a:lstStyle/>
          <a:p>
            <a:endParaRPr lang="en-GB"/>
          </a:p>
        </p:txBody>
      </p:sp>
      <p:pic>
        <p:nvPicPr>
          <p:cNvPr id="12" name="Picture 47"/>
          <p:cNvPicPr>
            <a:picLocks noChangeAspect="1" noChangeArrowheads="1"/>
          </p:cNvPicPr>
          <p:nvPr userDrawn="1"/>
        </p:nvPicPr>
        <p:blipFill>
          <a:blip r:embed="rId3"/>
          <a:srcRect/>
          <a:stretch>
            <a:fillRect/>
          </a:stretch>
        </p:blipFill>
        <p:spPr bwMode="auto">
          <a:xfrm>
            <a:off x="-1404938" y="3875088"/>
            <a:ext cx="504825" cy="257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13" name="Line 48"/>
          <p:cNvSpPr>
            <a:spLocks noChangeShapeType="1"/>
          </p:cNvSpPr>
          <p:nvPr userDrawn="1"/>
        </p:nvSpPr>
        <p:spPr bwMode="auto">
          <a:xfrm flipV="1">
            <a:off x="-1270000" y="4164013"/>
            <a:ext cx="0" cy="215900"/>
          </a:xfrm>
          <a:prstGeom prst="line">
            <a:avLst/>
          </a:prstGeom>
          <a:noFill/>
          <a:ln w="38100">
            <a:solidFill>
              <a:schemeClr val="bg1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en-GB"/>
          </a:p>
        </p:txBody>
      </p:sp>
      <p:sp>
        <p:nvSpPr>
          <p:cNvPr id="14" name="Line 49"/>
          <p:cNvSpPr>
            <a:spLocks noChangeShapeType="1"/>
          </p:cNvSpPr>
          <p:nvPr userDrawn="1"/>
        </p:nvSpPr>
        <p:spPr bwMode="auto">
          <a:xfrm>
            <a:off x="-1116013" y="3875088"/>
            <a:ext cx="215900" cy="288925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  <a:effectLst/>
        </p:spPr>
        <p:txBody>
          <a:bodyPr/>
          <a:lstStyle/>
          <a:p>
            <a:endParaRPr lang="en-GB"/>
          </a:p>
        </p:txBody>
      </p:sp>
      <p:sp>
        <p:nvSpPr>
          <p:cNvPr id="15" name="Line 50"/>
          <p:cNvSpPr>
            <a:spLocks noChangeShapeType="1"/>
          </p:cNvSpPr>
          <p:nvPr userDrawn="1"/>
        </p:nvSpPr>
        <p:spPr bwMode="auto">
          <a:xfrm flipH="1">
            <a:off x="-1116013" y="3875088"/>
            <a:ext cx="215900" cy="288925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  <a:effectLst/>
        </p:spPr>
        <p:txBody>
          <a:bodyPr/>
          <a:lstStyle/>
          <a:p>
            <a:endParaRPr lang="en-GB"/>
          </a:p>
        </p:txBody>
      </p:sp>
      <p:sp>
        <p:nvSpPr>
          <p:cNvPr id="16" name="Line 51"/>
          <p:cNvSpPr>
            <a:spLocks noChangeShapeType="1"/>
          </p:cNvSpPr>
          <p:nvPr userDrawn="1"/>
        </p:nvSpPr>
        <p:spPr bwMode="auto">
          <a:xfrm>
            <a:off x="-1404938" y="2679700"/>
            <a:ext cx="215900" cy="288925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  <a:effectLst/>
        </p:spPr>
        <p:txBody>
          <a:bodyPr/>
          <a:lstStyle/>
          <a:p>
            <a:endParaRPr lang="en-GB"/>
          </a:p>
        </p:txBody>
      </p:sp>
      <p:sp>
        <p:nvSpPr>
          <p:cNvPr id="17" name="Line 52"/>
          <p:cNvSpPr>
            <a:spLocks noChangeShapeType="1"/>
          </p:cNvSpPr>
          <p:nvPr userDrawn="1"/>
        </p:nvSpPr>
        <p:spPr bwMode="auto">
          <a:xfrm flipH="1">
            <a:off x="-1404938" y="2679700"/>
            <a:ext cx="215900" cy="288925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  <a:effectLst/>
        </p:spPr>
        <p:txBody>
          <a:bodyPr/>
          <a:lstStyle/>
          <a:p>
            <a:endParaRPr lang="en-GB"/>
          </a:p>
        </p:txBody>
      </p:sp>
      <p:sp>
        <p:nvSpPr>
          <p:cNvPr id="18" name="Line 53"/>
          <p:cNvSpPr>
            <a:spLocks noChangeShapeType="1"/>
          </p:cNvSpPr>
          <p:nvPr userDrawn="1"/>
        </p:nvSpPr>
        <p:spPr bwMode="auto">
          <a:xfrm flipH="1">
            <a:off x="-900113" y="2800350"/>
            <a:ext cx="215900" cy="0"/>
          </a:xfrm>
          <a:prstGeom prst="line">
            <a:avLst/>
          </a:prstGeom>
          <a:noFill/>
          <a:ln w="38100">
            <a:solidFill>
              <a:schemeClr val="bg1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en-GB"/>
          </a:p>
        </p:txBody>
      </p:sp>
      <p:sp>
        <p:nvSpPr>
          <p:cNvPr id="20" name="Line 55"/>
          <p:cNvSpPr>
            <a:spLocks noChangeShapeType="1"/>
          </p:cNvSpPr>
          <p:nvPr userDrawn="1"/>
        </p:nvSpPr>
        <p:spPr bwMode="auto">
          <a:xfrm>
            <a:off x="-1404938" y="4676775"/>
            <a:ext cx="1296988" cy="0"/>
          </a:xfrm>
          <a:prstGeom prst="line">
            <a:avLst/>
          </a:prstGeom>
          <a:noFill/>
          <a:ln w="12700">
            <a:solidFill>
              <a:schemeClr val="bg1"/>
            </a:solidFill>
            <a:round/>
            <a:headEnd/>
            <a:tailEnd/>
          </a:ln>
          <a:effectLst/>
        </p:spPr>
        <p:txBody>
          <a:bodyPr/>
          <a:lstStyle/>
          <a:p>
            <a:endParaRPr lang="en-GB"/>
          </a:p>
        </p:txBody>
      </p:sp>
      <p:sp>
        <p:nvSpPr>
          <p:cNvPr id="22" name="Picture Placeholder 21"/>
          <p:cNvSpPr>
            <a:spLocks noGrp="1"/>
          </p:cNvSpPr>
          <p:nvPr>
            <p:ph type="pic" sz="quarter" idx="13"/>
          </p:nvPr>
        </p:nvSpPr>
        <p:spPr>
          <a:xfrm>
            <a:off x="1044000" y="3358800"/>
            <a:ext cx="3744000" cy="2487600"/>
          </a:xfrm>
        </p:spPr>
        <p:txBody>
          <a:bodyPr/>
          <a:lstStyle/>
          <a:p>
            <a:endParaRPr lang="en-GB"/>
          </a:p>
        </p:txBody>
      </p:sp>
      <p:sp>
        <p:nvSpPr>
          <p:cNvPr id="23" name="Text Box 48"/>
          <p:cNvSpPr txBox="1">
            <a:spLocks noChangeArrowheads="1"/>
          </p:cNvSpPr>
          <p:nvPr userDrawn="1"/>
        </p:nvSpPr>
        <p:spPr bwMode="auto">
          <a:xfrm>
            <a:off x="-1404938" y="4722813"/>
            <a:ext cx="1404938" cy="20193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>
            <a:spAutoFit/>
          </a:bodyPr>
          <a:lstStyle/>
          <a:p>
            <a:r>
              <a:rPr lang="da-DK" sz="1100">
                <a:solidFill>
                  <a:schemeClr val="bg1"/>
                </a:solidFill>
              </a:rPr>
              <a:t>For at ændre ”Enhedens navn” og ”Sted og dato”:</a:t>
            </a:r>
          </a:p>
          <a:p>
            <a:endParaRPr lang="da-DK" sz="1100">
              <a:solidFill>
                <a:schemeClr val="bg1"/>
              </a:solidFill>
            </a:endParaRPr>
          </a:p>
          <a:p>
            <a:r>
              <a:rPr lang="da-DK" sz="1100">
                <a:solidFill>
                  <a:schemeClr val="bg1"/>
                </a:solidFill>
              </a:rPr>
              <a:t>Klik i menulinjen, </a:t>
            </a:r>
          </a:p>
          <a:p>
            <a:r>
              <a:rPr lang="da-DK" sz="1100">
                <a:solidFill>
                  <a:schemeClr val="bg1"/>
                </a:solidFill>
              </a:rPr>
              <a:t>vælg </a:t>
            </a:r>
            <a:r>
              <a:rPr lang="da-DK" sz="1100" smtClean="0">
                <a:solidFill>
                  <a:schemeClr val="bg1"/>
                </a:solidFill>
              </a:rPr>
              <a:t>”Indsæt” </a:t>
            </a:r>
            <a:r>
              <a:rPr lang="da-DK" sz="1100">
                <a:solidFill>
                  <a:schemeClr val="bg1"/>
                </a:solidFill>
              </a:rPr>
              <a:t>&gt; ”Sidehoved / Sidefod”.</a:t>
            </a:r>
          </a:p>
          <a:p>
            <a:r>
              <a:rPr lang="da-DK" sz="1100">
                <a:solidFill>
                  <a:schemeClr val="bg1"/>
                </a:solidFill>
              </a:rPr>
              <a:t>Indføj ”Sted og dato” i feltet for </a:t>
            </a:r>
            <a:r>
              <a:rPr lang="da-DK" sz="1100" smtClean="0">
                <a:solidFill>
                  <a:schemeClr val="bg1"/>
                </a:solidFill>
              </a:rPr>
              <a:t>dato </a:t>
            </a:r>
            <a:r>
              <a:rPr lang="da-DK" sz="1100">
                <a:solidFill>
                  <a:schemeClr val="bg1"/>
                </a:solidFill>
              </a:rPr>
              <a:t>og ”Enhedens navn” i Sidefod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42988" y="1374774"/>
            <a:ext cx="3211512" cy="4482000"/>
          </a:xfrm>
        </p:spPr>
        <p:txBody>
          <a:bodyPr/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406900" y="1374774"/>
            <a:ext cx="3213100" cy="4482000"/>
          </a:xfrm>
        </p:spPr>
        <p:txBody>
          <a:bodyPr/>
          <a:lstStyle>
            <a:lvl1pPr>
              <a:defRPr sz="1600"/>
            </a:lvl1pPr>
            <a:lvl2pPr>
              <a:defRPr sz="16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 smtClean="0"/>
              <a:t>Enhedens navn</a:t>
            </a:r>
            <a:endParaRPr lang="en-GB"/>
          </a:p>
        </p:txBody>
      </p:sp>
      <p:sp>
        <p:nvSpPr>
          <p:cNvPr id="6" name="Date Placeholder 5"/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r>
              <a:rPr lang="en-US" smtClean="0"/>
              <a:t>Sted og dato</a:t>
            </a:r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GB" smtClean="0"/>
              <a:t>Slide </a:t>
            </a:r>
            <a:fld id="{DE860683-ABD5-4FDA-9081-7028960C251B}" type="slidenum">
              <a:rPr lang="en-GB" smtClean="0"/>
              <a:pPr/>
              <a:t>‹#›</a:t>
            </a:fld>
            <a:endParaRPr lang="en-GB"/>
          </a:p>
        </p:txBody>
      </p:sp>
      <p:pic>
        <p:nvPicPr>
          <p:cNvPr id="8" name="Picture 14" descr="fke3b.jpg"/>
          <p:cNvPicPr>
            <a:picLocks noChangeAspect="1"/>
          </p:cNvPicPr>
          <p:nvPr userDrawn="1"/>
        </p:nvPicPr>
        <p:blipFill>
          <a:blip r:embed="rId2"/>
          <a:srcRect/>
          <a:stretch>
            <a:fillRect/>
          </a:stretch>
        </p:blipFill>
        <p:spPr bwMode="auto">
          <a:xfrm>
            <a:off x="-1404938" y="2708275"/>
            <a:ext cx="466725" cy="228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9" name="TextBox 17"/>
          <p:cNvSpPr txBox="1"/>
          <p:nvPr userDrawn="1"/>
        </p:nvSpPr>
        <p:spPr>
          <a:xfrm>
            <a:off x="-1404938" y="1474788"/>
            <a:ext cx="1296988" cy="2355850"/>
          </a:xfrm>
          <a:prstGeom prst="rect">
            <a:avLst/>
          </a:prstGeom>
          <a:noFill/>
        </p:spPr>
        <p:txBody>
          <a:bodyPr lIns="0" tIns="0" rIns="0" bIns="0">
            <a:spAutoFit/>
          </a:bodyPr>
          <a:lstStyle/>
          <a:p>
            <a:r>
              <a:rPr lang="en-GB" sz="1100">
                <a:solidFill>
                  <a:schemeClr val="bg1"/>
                </a:solidFill>
                <a:cs typeface="Arial" charset="0"/>
              </a:rPr>
              <a:t>Tekst starter uden punktopstilling</a:t>
            </a:r>
            <a:br>
              <a:rPr lang="en-GB" sz="1100">
                <a:solidFill>
                  <a:schemeClr val="bg1"/>
                </a:solidFill>
                <a:cs typeface="Arial" charset="0"/>
              </a:rPr>
            </a:br>
            <a:endParaRPr lang="en-GB" sz="1100">
              <a:solidFill>
                <a:schemeClr val="bg1"/>
              </a:solidFill>
              <a:cs typeface="Arial" charset="0"/>
            </a:endParaRPr>
          </a:p>
          <a:p>
            <a:r>
              <a:rPr lang="en-GB" sz="1100">
                <a:solidFill>
                  <a:schemeClr val="bg1"/>
                </a:solidFill>
                <a:cs typeface="Arial" charset="0"/>
              </a:rPr>
              <a:t>For at få punkt-opstilling på teksten, brug forøg indrykning</a:t>
            </a:r>
          </a:p>
          <a:p>
            <a:endParaRPr lang="en-GB" sz="1100">
              <a:solidFill>
                <a:schemeClr val="bg1"/>
              </a:solidFill>
              <a:cs typeface="Arial" charset="0"/>
            </a:endParaRPr>
          </a:p>
          <a:p>
            <a:endParaRPr lang="en-GB" sz="1100">
              <a:solidFill>
                <a:schemeClr val="bg1"/>
              </a:solidFill>
              <a:cs typeface="Arial" charset="0"/>
            </a:endParaRPr>
          </a:p>
          <a:p>
            <a:r>
              <a:rPr lang="en-GB" sz="1100">
                <a:solidFill>
                  <a:schemeClr val="bg1"/>
                </a:solidFill>
                <a:cs typeface="Arial" charset="0"/>
              </a:rPr>
              <a:t>For at få venstre-stillet tekst uden punktopstilling, brug formindsk indrykning</a:t>
            </a:r>
          </a:p>
        </p:txBody>
      </p:sp>
      <p:sp>
        <p:nvSpPr>
          <p:cNvPr id="10" name="Line 44"/>
          <p:cNvSpPr>
            <a:spLocks noChangeShapeType="1"/>
          </p:cNvSpPr>
          <p:nvPr userDrawn="1"/>
        </p:nvSpPr>
        <p:spPr bwMode="auto">
          <a:xfrm>
            <a:off x="-1404938" y="1412875"/>
            <a:ext cx="1296988" cy="0"/>
          </a:xfrm>
          <a:prstGeom prst="line">
            <a:avLst/>
          </a:prstGeom>
          <a:noFill/>
          <a:ln w="12700">
            <a:solidFill>
              <a:schemeClr val="bg1"/>
            </a:solidFill>
            <a:round/>
            <a:headEnd/>
            <a:tailEnd/>
          </a:ln>
          <a:effectLst/>
        </p:spPr>
        <p:txBody>
          <a:bodyPr/>
          <a:lstStyle/>
          <a:p>
            <a:endParaRPr lang="en-GB"/>
          </a:p>
        </p:txBody>
      </p:sp>
      <p:sp>
        <p:nvSpPr>
          <p:cNvPr id="11" name="Text Box 45"/>
          <p:cNvSpPr txBox="1">
            <a:spLocks noChangeArrowheads="1"/>
          </p:cNvSpPr>
          <p:nvPr userDrawn="1"/>
        </p:nvSpPr>
        <p:spPr bwMode="auto">
          <a:xfrm>
            <a:off x="-1404938" y="827088"/>
            <a:ext cx="1296988" cy="1682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>
            <a:spAutoFit/>
          </a:bodyPr>
          <a:lstStyle/>
          <a:p>
            <a:r>
              <a:rPr lang="en-GB" sz="1100">
                <a:solidFill>
                  <a:schemeClr val="bg1"/>
                </a:solidFill>
              </a:rPr>
              <a:t>Overskrift her</a:t>
            </a:r>
          </a:p>
        </p:txBody>
      </p:sp>
      <p:sp>
        <p:nvSpPr>
          <p:cNvPr id="12" name="Line 46"/>
          <p:cNvSpPr>
            <a:spLocks noChangeShapeType="1"/>
          </p:cNvSpPr>
          <p:nvPr userDrawn="1"/>
        </p:nvSpPr>
        <p:spPr bwMode="auto">
          <a:xfrm>
            <a:off x="-1404938" y="765175"/>
            <a:ext cx="1296988" cy="0"/>
          </a:xfrm>
          <a:prstGeom prst="line">
            <a:avLst/>
          </a:prstGeom>
          <a:noFill/>
          <a:ln w="12700">
            <a:solidFill>
              <a:schemeClr val="bg1"/>
            </a:solidFill>
            <a:round/>
            <a:headEnd/>
            <a:tailEnd/>
          </a:ln>
          <a:effectLst/>
        </p:spPr>
        <p:txBody>
          <a:bodyPr/>
          <a:lstStyle/>
          <a:p>
            <a:endParaRPr lang="en-GB"/>
          </a:p>
        </p:txBody>
      </p:sp>
      <p:pic>
        <p:nvPicPr>
          <p:cNvPr id="13" name="Picture 47"/>
          <p:cNvPicPr>
            <a:picLocks noChangeAspect="1" noChangeArrowheads="1"/>
          </p:cNvPicPr>
          <p:nvPr userDrawn="1"/>
        </p:nvPicPr>
        <p:blipFill>
          <a:blip r:embed="rId3"/>
          <a:srcRect/>
          <a:stretch>
            <a:fillRect/>
          </a:stretch>
        </p:blipFill>
        <p:spPr bwMode="auto">
          <a:xfrm>
            <a:off x="-1404938" y="3875088"/>
            <a:ext cx="504825" cy="257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sp>
        <p:nvSpPr>
          <p:cNvPr id="14" name="Line 48"/>
          <p:cNvSpPr>
            <a:spLocks noChangeShapeType="1"/>
          </p:cNvSpPr>
          <p:nvPr userDrawn="1"/>
        </p:nvSpPr>
        <p:spPr bwMode="auto">
          <a:xfrm flipV="1">
            <a:off x="-1270000" y="4164013"/>
            <a:ext cx="0" cy="215900"/>
          </a:xfrm>
          <a:prstGeom prst="line">
            <a:avLst/>
          </a:prstGeom>
          <a:noFill/>
          <a:ln w="38100">
            <a:solidFill>
              <a:schemeClr val="bg1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en-GB"/>
          </a:p>
        </p:txBody>
      </p:sp>
      <p:sp>
        <p:nvSpPr>
          <p:cNvPr id="15" name="Line 49"/>
          <p:cNvSpPr>
            <a:spLocks noChangeShapeType="1"/>
          </p:cNvSpPr>
          <p:nvPr userDrawn="1"/>
        </p:nvSpPr>
        <p:spPr bwMode="auto">
          <a:xfrm>
            <a:off x="-1116013" y="3875088"/>
            <a:ext cx="215900" cy="288925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  <a:effectLst/>
        </p:spPr>
        <p:txBody>
          <a:bodyPr/>
          <a:lstStyle/>
          <a:p>
            <a:endParaRPr lang="en-GB"/>
          </a:p>
        </p:txBody>
      </p:sp>
      <p:sp>
        <p:nvSpPr>
          <p:cNvPr id="16" name="Line 50"/>
          <p:cNvSpPr>
            <a:spLocks noChangeShapeType="1"/>
          </p:cNvSpPr>
          <p:nvPr userDrawn="1"/>
        </p:nvSpPr>
        <p:spPr bwMode="auto">
          <a:xfrm flipH="1">
            <a:off x="-1116013" y="3875088"/>
            <a:ext cx="215900" cy="288925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  <a:effectLst/>
        </p:spPr>
        <p:txBody>
          <a:bodyPr/>
          <a:lstStyle/>
          <a:p>
            <a:endParaRPr lang="en-GB"/>
          </a:p>
        </p:txBody>
      </p:sp>
      <p:sp>
        <p:nvSpPr>
          <p:cNvPr id="17" name="Line 51"/>
          <p:cNvSpPr>
            <a:spLocks noChangeShapeType="1"/>
          </p:cNvSpPr>
          <p:nvPr userDrawn="1"/>
        </p:nvSpPr>
        <p:spPr bwMode="auto">
          <a:xfrm>
            <a:off x="-1404938" y="2679700"/>
            <a:ext cx="215900" cy="288925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  <a:effectLst/>
        </p:spPr>
        <p:txBody>
          <a:bodyPr/>
          <a:lstStyle/>
          <a:p>
            <a:endParaRPr lang="en-GB"/>
          </a:p>
        </p:txBody>
      </p:sp>
      <p:sp>
        <p:nvSpPr>
          <p:cNvPr id="18" name="Line 52"/>
          <p:cNvSpPr>
            <a:spLocks noChangeShapeType="1"/>
          </p:cNvSpPr>
          <p:nvPr userDrawn="1"/>
        </p:nvSpPr>
        <p:spPr bwMode="auto">
          <a:xfrm flipH="1">
            <a:off x="-1404938" y="2679700"/>
            <a:ext cx="215900" cy="288925"/>
          </a:xfrm>
          <a:prstGeom prst="line">
            <a:avLst/>
          </a:prstGeom>
          <a:noFill/>
          <a:ln w="28575">
            <a:solidFill>
              <a:schemeClr val="tx1"/>
            </a:solidFill>
            <a:round/>
            <a:headEnd/>
            <a:tailEnd/>
          </a:ln>
          <a:effectLst/>
        </p:spPr>
        <p:txBody>
          <a:bodyPr/>
          <a:lstStyle/>
          <a:p>
            <a:endParaRPr lang="en-GB"/>
          </a:p>
        </p:txBody>
      </p:sp>
      <p:sp>
        <p:nvSpPr>
          <p:cNvPr id="19" name="Line 53"/>
          <p:cNvSpPr>
            <a:spLocks noChangeShapeType="1"/>
          </p:cNvSpPr>
          <p:nvPr userDrawn="1"/>
        </p:nvSpPr>
        <p:spPr bwMode="auto">
          <a:xfrm flipH="1">
            <a:off x="-900113" y="2800350"/>
            <a:ext cx="215900" cy="0"/>
          </a:xfrm>
          <a:prstGeom prst="line">
            <a:avLst/>
          </a:prstGeom>
          <a:noFill/>
          <a:ln w="38100">
            <a:solidFill>
              <a:schemeClr val="bg1"/>
            </a:solidFill>
            <a:round/>
            <a:headEnd/>
            <a:tailEnd type="triangle" w="med" len="med"/>
          </a:ln>
          <a:effectLst/>
        </p:spPr>
        <p:txBody>
          <a:bodyPr/>
          <a:lstStyle/>
          <a:p>
            <a:endParaRPr lang="en-GB"/>
          </a:p>
        </p:txBody>
      </p:sp>
      <p:sp>
        <p:nvSpPr>
          <p:cNvPr id="21" name="Line 55"/>
          <p:cNvSpPr>
            <a:spLocks noChangeShapeType="1"/>
          </p:cNvSpPr>
          <p:nvPr userDrawn="1"/>
        </p:nvSpPr>
        <p:spPr bwMode="auto">
          <a:xfrm>
            <a:off x="-1404938" y="4676775"/>
            <a:ext cx="1296988" cy="0"/>
          </a:xfrm>
          <a:prstGeom prst="line">
            <a:avLst/>
          </a:prstGeom>
          <a:noFill/>
          <a:ln w="12700">
            <a:solidFill>
              <a:schemeClr val="bg1"/>
            </a:solidFill>
            <a:round/>
            <a:headEnd/>
            <a:tailEnd/>
          </a:ln>
          <a:effectLst/>
        </p:spPr>
        <p:txBody>
          <a:bodyPr/>
          <a:lstStyle/>
          <a:p>
            <a:endParaRPr lang="en-GB"/>
          </a:p>
        </p:txBody>
      </p:sp>
      <p:sp>
        <p:nvSpPr>
          <p:cNvPr id="22" name="Text Box 48"/>
          <p:cNvSpPr txBox="1">
            <a:spLocks noChangeArrowheads="1"/>
          </p:cNvSpPr>
          <p:nvPr userDrawn="1"/>
        </p:nvSpPr>
        <p:spPr bwMode="auto">
          <a:xfrm>
            <a:off x="-1404938" y="4722813"/>
            <a:ext cx="1404938" cy="20193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>
            <a:spAutoFit/>
          </a:bodyPr>
          <a:lstStyle/>
          <a:p>
            <a:r>
              <a:rPr lang="da-DK" sz="1100">
                <a:solidFill>
                  <a:schemeClr val="bg1"/>
                </a:solidFill>
              </a:rPr>
              <a:t>For at ændre ”Enhedens navn” og ”Sted og dato”:</a:t>
            </a:r>
          </a:p>
          <a:p>
            <a:endParaRPr lang="da-DK" sz="1100">
              <a:solidFill>
                <a:schemeClr val="bg1"/>
              </a:solidFill>
            </a:endParaRPr>
          </a:p>
          <a:p>
            <a:r>
              <a:rPr lang="da-DK" sz="1100">
                <a:solidFill>
                  <a:schemeClr val="bg1"/>
                </a:solidFill>
              </a:rPr>
              <a:t>Klik i menulinjen, </a:t>
            </a:r>
          </a:p>
          <a:p>
            <a:r>
              <a:rPr lang="da-DK" sz="1100">
                <a:solidFill>
                  <a:schemeClr val="bg1"/>
                </a:solidFill>
              </a:rPr>
              <a:t>vælg </a:t>
            </a:r>
            <a:r>
              <a:rPr lang="da-DK" sz="1100" smtClean="0">
                <a:solidFill>
                  <a:schemeClr val="bg1"/>
                </a:solidFill>
              </a:rPr>
              <a:t>”Indsæt” </a:t>
            </a:r>
            <a:r>
              <a:rPr lang="da-DK" sz="1100">
                <a:solidFill>
                  <a:schemeClr val="bg1"/>
                </a:solidFill>
              </a:rPr>
              <a:t>&gt; ”Sidehoved / Sidefod”.</a:t>
            </a:r>
          </a:p>
          <a:p>
            <a:r>
              <a:rPr lang="da-DK" sz="1100">
                <a:solidFill>
                  <a:schemeClr val="bg1"/>
                </a:solidFill>
              </a:rPr>
              <a:t>Indføj ”Sted og dato” i feltet for </a:t>
            </a:r>
            <a:r>
              <a:rPr lang="da-DK" sz="1100" smtClean="0">
                <a:solidFill>
                  <a:schemeClr val="bg1"/>
                </a:solidFill>
              </a:rPr>
              <a:t>dato </a:t>
            </a:r>
            <a:r>
              <a:rPr lang="da-DK" sz="1100">
                <a:solidFill>
                  <a:schemeClr val="bg1"/>
                </a:solidFill>
              </a:rPr>
              <a:t>og ”Enhedens navn” i Sidefod</a:t>
            </a: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15" name="Line 20"/>
          <p:cNvSpPr>
            <a:spLocks noChangeShapeType="1"/>
          </p:cNvSpPr>
          <p:nvPr userDrawn="1"/>
        </p:nvSpPr>
        <p:spPr bwMode="auto">
          <a:xfrm flipH="1">
            <a:off x="4763" y="6694488"/>
            <a:ext cx="9148762" cy="0"/>
          </a:xfrm>
          <a:prstGeom prst="line">
            <a:avLst/>
          </a:prstGeom>
          <a:noFill/>
          <a:ln w="9525">
            <a:solidFill>
              <a:srgbClr val="901A1E"/>
            </a:solidFill>
            <a:round/>
            <a:headEnd/>
            <a:tailEnd/>
          </a:ln>
        </p:spPr>
        <p:txBody>
          <a:bodyPr/>
          <a:lstStyle/>
          <a:p>
            <a:endParaRPr lang="en-GB"/>
          </a:p>
        </p:txBody>
      </p:sp>
      <p:pic>
        <p:nvPicPr>
          <p:cNvPr id="7" name="Picture 40" descr="top_uk_58_02"/>
          <p:cNvPicPr>
            <a:picLocks noChangeAspect="1" noChangeArrowheads="1"/>
          </p:cNvPicPr>
          <p:nvPr userDrawn="1"/>
        </p:nvPicPr>
        <p:blipFill>
          <a:blip r:embed="rId2"/>
          <a:srcRect r="20320"/>
          <a:stretch>
            <a:fillRect/>
          </a:stretch>
        </p:blipFill>
        <p:spPr bwMode="auto">
          <a:xfrm>
            <a:off x="0" y="0"/>
            <a:ext cx="9144000" cy="2619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Picture Placeholder 4"/>
          <p:cNvSpPr>
            <a:spLocks noGrp="1"/>
          </p:cNvSpPr>
          <p:nvPr>
            <p:ph type="pic" sz="quarter" idx="11"/>
          </p:nvPr>
        </p:nvSpPr>
        <p:spPr>
          <a:xfrm>
            <a:off x="1044000" y="1051200"/>
            <a:ext cx="7059600" cy="4698000"/>
          </a:xfrm>
        </p:spPr>
        <p:txBody>
          <a:bodyPr/>
          <a:lstStyle/>
          <a:p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>
          <a:xfrm>
            <a:off x="2858400" y="-3175"/>
            <a:ext cx="6253200" cy="263525"/>
          </a:xfrm>
        </p:spPr>
        <p:txBody>
          <a:bodyPr/>
          <a:lstStyle>
            <a:lvl1pPr>
              <a:defRPr/>
            </a:lvl1pPr>
          </a:lstStyle>
          <a:p>
            <a:r>
              <a:rPr lang="en-GB" smtClean="0"/>
              <a:t>Enhedens navn</a:t>
            </a:r>
            <a:endParaRPr lang="en-GB"/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2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r>
              <a:rPr lang="en-US" smtClean="0"/>
              <a:t>Sted og dato</a:t>
            </a:r>
            <a:endParaRPr lang="en-GB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3"/>
          </p:nvPr>
        </p:nvSpPr>
        <p:spPr/>
        <p:txBody>
          <a:bodyPr/>
          <a:lstStyle>
            <a:lvl1pPr>
              <a:defRPr>
                <a:solidFill>
                  <a:schemeClr val="bg2"/>
                </a:solidFill>
              </a:defRPr>
            </a:lvl1pPr>
          </a:lstStyle>
          <a:p>
            <a:r>
              <a:rPr lang="en-GB" smtClean="0"/>
              <a:t>Slide </a:t>
            </a:r>
            <a:fld id="{DE860683-ABD5-4FDA-9081-7028960C251B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8" name="Text Box 88"/>
          <p:cNvSpPr txBox="1">
            <a:spLocks noChangeArrowheads="1"/>
          </p:cNvSpPr>
          <p:nvPr userDrawn="1"/>
        </p:nvSpPr>
        <p:spPr bwMode="auto">
          <a:xfrm>
            <a:off x="-1404938" y="4722813"/>
            <a:ext cx="1404938" cy="20193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>
            <a:spAutoFit/>
          </a:bodyPr>
          <a:lstStyle/>
          <a:p>
            <a:r>
              <a:rPr lang="en-GB" sz="1100">
                <a:solidFill>
                  <a:schemeClr val="bg1"/>
                </a:solidFill>
              </a:rPr>
              <a:t>For at ændre ”Enhedens navn” og ”Sted og dato”:</a:t>
            </a:r>
          </a:p>
          <a:p>
            <a:endParaRPr lang="en-GB" sz="1100">
              <a:solidFill>
                <a:schemeClr val="bg1"/>
              </a:solidFill>
            </a:endParaRPr>
          </a:p>
          <a:p>
            <a:r>
              <a:rPr lang="en-GB" sz="1100">
                <a:solidFill>
                  <a:schemeClr val="bg1"/>
                </a:solidFill>
              </a:rPr>
              <a:t>Klik i menulinjen, </a:t>
            </a:r>
          </a:p>
          <a:p>
            <a:r>
              <a:rPr lang="en-GB" sz="1100">
                <a:solidFill>
                  <a:schemeClr val="bg1"/>
                </a:solidFill>
              </a:rPr>
              <a:t>vælg </a:t>
            </a:r>
            <a:r>
              <a:rPr lang="en-GB" sz="1100" smtClean="0">
                <a:solidFill>
                  <a:schemeClr val="bg1"/>
                </a:solidFill>
              </a:rPr>
              <a:t>”Indsæt” </a:t>
            </a:r>
            <a:r>
              <a:rPr lang="en-GB" sz="1100">
                <a:solidFill>
                  <a:schemeClr val="bg1"/>
                </a:solidFill>
              </a:rPr>
              <a:t>&gt; ”Sidehoved / Sidefod”.</a:t>
            </a:r>
          </a:p>
          <a:p>
            <a:r>
              <a:rPr lang="en-GB" sz="1100">
                <a:solidFill>
                  <a:schemeClr val="bg1"/>
                </a:solidFill>
              </a:rPr>
              <a:t>Indføj ”Sted og dato” i feltet for </a:t>
            </a:r>
            <a:r>
              <a:rPr lang="en-GB" sz="1100" smtClean="0">
                <a:solidFill>
                  <a:schemeClr val="bg1"/>
                </a:solidFill>
              </a:rPr>
              <a:t>dato</a:t>
            </a:r>
            <a:r>
              <a:rPr lang="en-GB" sz="1100" baseline="0" smtClean="0">
                <a:solidFill>
                  <a:schemeClr val="bg1"/>
                </a:solidFill>
              </a:rPr>
              <a:t> </a:t>
            </a:r>
            <a:r>
              <a:rPr lang="en-GB" sz="1100" smtClean="0">
                <a:solidFill>
                  <a:schemeClr val="bg1"/>
                </a:solidFill>
              </a:rPr>
              <a:t>og </a:t>
            </a:r>
            <a:r>
              <a:rPr lang="en-GB" sz="1100">
                <a:solidFill>
                  <a:schemeClr val="bg1"/>
                </a:solidFill>
              </a:rPr>
              <a:t>”Enhedens navn” i Sidefod</a:t>
            </a:r>
          </a:p>
        </p:txBody>
      </p:sp>
      <p:sp>
        <p:nvSpPr>
          <p:cNvPr id="11" name="Line 89"/>
          <p:cNvSpPr>
            <a:spLocks noChangeShapeType="1"/>
          </p:cNvSpPr>
          <p:nvPr userDrawn="1"/>
        </p:nvSpPr>
        <p:spPr bwMode="auto">
          <a:xfrm>
            <a:off x="-1404938" y="4676775"/>
            <a:ext cx="1296988" cy="0"/>
          </a:xfrm>
          <a:prstGeom prst="line">
            <a:avLst/>
          </a:prstGeom>
          <a:noFill/>
          <a:ln w="12700">
            <a:solidFill>
              <a:schemeClr val="bg1"/>
            </a:solidFill>
            <a:round/>
            <a:headEnd/>
            <a:tailEnd/>
          </a:ln>
          <a:effectLst/>
        </p:spPr>
        <p:txBody>
          <a:bodyPr/>
          <a:lstStyle/>
          <a:p>
            <a:endParaRPr lang="en-GB"/>
          </a:p>
        </p:txBody>
      </p:sp>
      <p:sp>
        <p:nvSpPr>
          <p:cNvPr id="12" name="TextBox 17"/>
          <p:cNvSpPr txBox="1"/>
          <p:nvPr userDrawn="1"/>
        </p:nvSpPr>
        <p:spPr>
          <a:xfrm>
            <a:off x="-1357354" y="1133459"/>
            <a:ext cx="1296988" cy="677108"/>
          </a:xfrm>
          <a:prstGeom prst="rect">
            <a:avLst/>
          </a:prstGeom>
          <a:noFill/>
        </p:spPr>
        <p:txBody>
          <a:bodyPr lIns="0" tIns="0" rIns="0" bIns="0">
            <a:spAutoFit/>
          </a:bodyPr>
          <a:lstStyle/>
          <a:p>
            <a:r>
              <a:rPr lang="en-GB" sz="1100" smtClean="0">
                <a:solidFill>
                  <a:schemeClr val="bg1"/>
                </a:solidFill>
                <a:cs typeface="Arial" charset="0"/>
              </a:rPr>
              <a:t>Byt billede:</a:t>
            </a:r>
          </a:p>
          <a:p>
            <a:r>
              <a:rPr lang="en-GB" sz="1100" smtClean="0">
                <a:solidFill>
                  <a:schemeClr val="bg1"/>
                </a:solidFill>
                <a:cs typeface="Arial" charset="0"/>
              </a:rPr>
              <a:t>Ny</a:t>
            </a:r>
            <a:r>
              <a:rPr lang="en-GB" sz="1100" baseline="0" smtClean="0">
                <a:solidFill>
                  <a:schemeClr val="bg1"/>
                </a:solidFill>
                <a:cs typeface="Arial" charset="0"/>
              </a:rPr>
              <a:t> slide og k</a:t>
            </a:r>
            <a:r>
              <a:rPr lang="en-GB" sz="1100" smtClean="0">
                <a:solidFill>
                  <a:schemeClr val="bg1"/>
                </a:solidFill>
                <a:cs typeface="Arial" charset="0"/>
              </a:rPr>
              <a:t>lik på</a:t>
            </a:r>
            <a:r>
              <a:rPr lang="en-GB" sz="1100" baseline="0" smtClean="0">
                <a:solidFill>
                  <a:schemeClr val="bg1"/>
                </a:solidFill>
                <a:cs typeface="Arial" charset="0"/>
              </a:rPr>
              <a:t> ikon, indsæt billede</a:t>
            </a:r>
            <a:endParaRPr lang="en-GB" sz="1100">
              <a:solidFill>
                <a:schemeClr val="bg1"/>
              </a:solidFill>
              <a:cs typeface="Arial" charset="0"/>
            </a:endParaRPr>
          </a:p>
        </p:txBody>
      </p:sp>
      <p:sp>
        <p:nvSpPr>
          <p:cNvPr id="13" name="Line 36"/>
          <p:cNvSpPr>
            <a:spLocks noChangeShapeType="1"/>
          </p:cNvSpPr>
          <p:nvPr userDrawn="1"/>
        </p:nvSpPr>
        <p:spPr bwMode="auto">
          <a:xfrm>
            <a:off x="-1357354" y="1071546"/>
            <a:ext cx="1296988" cy="0"/>
          </a:xfrm>
          <a:prstGeom prst="line">
            <a:avLst/>
          </a:prstGeom>
          <a:noFill/>
          <a:ln w="12700">
            <a:solidFill>
              <a:schemeClr val="bg1"/>
            </a:solidFill>
            <a:round/>
            <a:headEnd/>
            <a:tailEnd/>
          </a:ln>
          <a:effectLst/>
        </p:spPr>
        <p:txBody>
          <a:bodyPr/>
          <a:lstStyle/>
          <a:p>
            <a:endParaRPr lang="en-GB"/>
          </a:p>
        </p:txBody>
      </p:sp>
      <p:pic>
        <p:nvPicPr>
          <p:cNvPr id="14" name="Picture 41" descr="KU_new_bot4"/>
          <p:cNvPicPr>
            <a:picLocks noChangeAspect="1" noChangeArrowheads="1"/>
          </p:cNvPicPr>
          <p:nvPr userDrawn="1"/>
        </p:nvPicPr>
        <p:blipFill>
          <a:blip r:embed="rId3"/>
          <a:srcRect/>
          <a:stretch>
            <a:fillRect/>
          </a:stretch>
        </p:blipFill>
        <p:spPr bwMode="auto">
          <a:xfrm>
            <a:off x="0" y="5551488"/>
            <a:ext cx="9144000" cy="1285875"/>
          </a:xfrm>
          <a:prstGeom prst="rect">
            <a:avLst/>
          </a:prstGeom>
          <a:noFill/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 smtClean="0"/>
              <a:t>Enhedens navn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r>
              <a:rPr lang="en-US" smtClean="0"/>
              <a:t>Sted og dato</a:t>
            </a:r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GB" smtClean="0"/>
              <a:t>Slide </a:t>
            </a:r>
            <a:fld id="{DE860683-ABD5-4FDA-9081-7028960C251B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9" name="Text Box 45"/>
          <p:cNvSpPr txBox="1">
            <a:spLocks noChangeArrowheads="1"/>
          </p:cNvSpPr>
          <p:nvPr userDrawn="1"/>
        </p:nvSpPr>
        <p:spPr bwMode="auto">
          <a:xfrm>
            <a:off x="-1404938" y="827088"/>
            <a:ext cx="1296988" cy="1682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lIns="0" tIns="0" rIns="0" bIns="0">
            <a:spAutoFit/>
          </a:bodyPr>
          <a:lstStyle/>
          <a:p>
            <a:r>
              <a:rPr lang="en-GB" sz="1100">
                <a:solidFill>
                  <a:schemeClr val="bg1"/>
                </a:solidFill>
              </a:rPr>
              <a:t>Overskrift her</a:t>
            </a:r>
          </a:p>
        </p:txBody>
      </p:sp>
      <p:sp>
        <p:nvSpPr>
          <p:cNvPr id="10" name="Line 46"/>
          <p:cNvSpPr>
            <a:spLocks noChangeShapeType="1"/>
          </p:cNvSpPr>
          <p:nvPr userDrawn="1"/>
        </p:nvSpPr>
        <p:spPr bwMode="auto">
          <a:xfrm>
            <a:off x="-1404938" y="765175"/>
            <a:ext cx="1296988" cy="0"/>
          </a:xfrm>
          <a:prstGeom prst="line">
            <a:avLst/>
          </a:prstGeom>
          <a:noFill/>
          <a:ln w="12700">
            <a:solidFill>
              <a:schemeClr val="bg1"/>
            </a:solidFill>
            <a:round/>
            <a:headEnd/>
            <a:tailEnd/>
          </a:ln>
          <a:effectLst/>
        </p:spPr>
        <p:txBody>
          <a:bodyPr/>
          <a:lstStyle/>
          <a:p>
            <a:endParaRPr lang="en-GB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oter Placeholder 1"/>
          <p:cNvSpPr>
            <a:spLocks noGrp="1"/>
          </p:cNvSpPr>
          <p:nvPr>
            <p:ph type="ftr" sz="quarter" idx="10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GB" smtClean="0"/>
              <a:t>Enhedens navn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r>
              <a:rPr lang="en-US" smtClean="0"/>
              <a:t>Sted og dato</a:t>
            </a:r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GB" smtClean="0"/>
              <a:t>Slide </a:t>
            </a:r>
            <a:fld id="{DE860683-ABD5-4FDA-9081-7028960C251B}" type="slidenum">
              <a:rPr lang="en-GB" smtClean="0"/>
              <a:pPr/>
              <a:t>‹#›</a:t>
            </a:fld>
            <a:endParaRPr lang="en-GB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image" Target="../media/image2.jpeg"/><Relationship Id="rId4" Type="http://schemas.openxmlformats.org/officeDocument/2006/relationships/slideLayout" Target="../slideLayouts/slideLayout4.xml"/><Relationship Id="rId9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80" name="Line 20"/>
          <p:cNvSpPr>
            <a:spLocks noChangeShapeType="1"/>
          </p:cNvSpPr>
          <p:nvPr userDrawn="1"/>
        </p:nvSpPr>
        <p:spPr bwMode="auto">
          <a:xfrm flipH="1">
            <a:off x="4763" y="6694488"/>
            <a:ext cx="9148762" cy="0"/>
          </a:xfrm>
          <a:prstGeom prst="line">
            <a:avLst/>
          </a:prstGeom>
          <a:noFill/>
          <a:ln w="9525">
            <a:solidFill>
              <a:srgbClr val="901A1E"/>
            </a:solidFill>
            <a:round/>
            <a:headEnd/>
            <a:tailEnd/>
          </a:ln>
        </p:spPr>
        <p:txBody>
          <a:bodyPr/>
          <a:lstStyle/>
          <a:p>
            <a:endParaRPr lang="en-GB"/>
          </a:p>
        </p:txBody>
      </p:sp>
      <p:pic>
        <p:nvPicPr>
          <p:cNvPr id="66601" name="Picture 41" descr="KU_new_bot4"/>
          <p:cNvPicPr>
            <a:picLocks noChangeAspect="1" noChangeArrowheads="1"/>
          </p:cNvPicPr>
          <p:nvPr userDrawn="1"/>
        </p:nvPicPr>
        <p:blipFill>
          <a:blip r:embed="rId9"/>
          <a:srcRect/>
          <a:stretch>
            <a:fillRect/>
          </a:stretch>
        </p:blipFill>
        <p:spPr bwMode="auto">
          <a:xfrm>
            <a:off x="0" y="5551488"/>
            <a:ext cx="9144000" cy="1285875"/>
          </a:xfrm>
          <a:prstGeom prst="rect">
            <a:avLst/>
          </a:prstGeom>
          <a:noFill/>
        </p:spPr>
      </p:pic>
      <p:pic>
        <p:nvPicPr>
          <p:cNvPr id="66600" name="Picture 40" descr="top_uk_58_02"/>
          <p:cNvPicPr>
            <a:picLocks noChangeAspect="1" noChangeArrowheads="1"/>
          </p:cNvPicPr>
          <p:nvPr userDrawn="1"/>
        </p:nvPicPr>
        <p:blipFill>
          <a:blip r:embed="rId10"/>
          <a:srcRect r="20320"/>
          <a:stretch>
            <a:fillRect/>
          </a:stretch>
        </p:blipFill>
        <p:spPr bwMode="auto">
          <a:xfrm>
            <a:off x="0" y="0"/>
            <a:ext cx="9144000" cy="2619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66591" name="Rectangle 31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2857487" y="-3175"/>
            <a:ext cx="6251587" cy="2635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>
              <a:defRPr sz="1000">
                <a:solidFill>
                  <a:srgbClr val="F8F8F8"/>
                </a:solidFill>
              </a:defRPr>
            </a:lvl1pPr>
          </a:lstStyle>
          <a:p>
            <a:r>
              <a:rPr lang="en-GB" smtClean="0"/>
              <a:t>Enhedens navn</a:t>
            </a:r>
            <a:endParaRPr lang="en-GB"/>
          </a:p>
        </p:txBody>
      </p:sp>
      <p:sp>
        <p:nvSpPr>
          <p:cNvPr id="66596" name="Rectangle 36"/>
          <p:cNvSpPr>
            <a:spLocks noGrp="1" noChangeArrowheads="1"/>
          </p:cNvSpPr>
          <p:nvPr>
            <p:ph type="title"/>
          </p:nvPr>
        </p:nvSpPr>
        <p:spPr bwMode="auto">
          <a:xfrm>
            <a:off x="1042988" y="460375"/>
            <a:ext cx="6577200" cy="5762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/>
          <a:p>
            <a:pPr lvl="0"/>
            <a:r>
              <a:rPr lang="en-GB" smtClean="0"/>
              <a:t>Klik for at redigere titeltypografi i masteren</a:t>
            </a:r>
          </a:p>
        </p:txBody>
      </p:sp>
      <p:sp>
        <p:nvSpPr>
          <p:cNvPr id="66597" name="Rectangle 37"/>
          <p:cNvSpPr>
            <a:spLocks noGrp="1" noChangeArrowheads="1"/>
          </p:cNvSpPr>
          <p:nvPr>
            <p:ph type="body" idx="1"/>
          </p:nvPr>
        </p:nvSpPr>
        <p:spPr bwMode="auto">
          <a:xfrm>
            <a:off x="1042988" y="1374774"/>
            <a:ext cx="6577012" cy="4482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GB" smtClean="0"/>
              <a:t>Klik for at redigere teksttypografierne i masteren</a:t>
            </a:r>
          </a:p>
          <a:p>
            <a:pPr lvl="1"/>
            <a:r>
              <a:rPr lang="en-GB" smtClean="0"/>
              <a:t>Andet niveau</a:t>
            </a:r>
          </a:p>
          <a:p>
            <a:pPr lvl="2"/>
            <a:r>
              <a:rPr lang="en-GB" smtClean="0"/>
              <a:t>Tredje niveau</a:t>
            </a:r>
          </a:p>
          <a:p>
            <a:pPr lvl="3"/>
            <a:r>
              <a:rPr lang="en-GB" smtClean="0"/>
              <a:t>Fjerde niveau</a:t>
            </a:r>
          </a:p>
          <a:p>
            <a:pPr lvl="4"/>
            <a:r>
              <a:rPr lang="en-GB" smtClean="0"/>
              <a:t>Femte niveau</a:t>
            </a:r>
          </a:p>
        </p:txBody>
      </p:sp>
      <p:sp>
        <p:nvSpPr>
          <p:cNvPr id="23" name="Date Placeholder 22"/>
          <p:cNvSpPr>
            <a:spLocks noGrp="1"/>
          </p:cNvSpPr>
          <p:nvPr>
            <p:ph type="dt" sz="half" idx="2"/>
          </p:nvPr>
        </p:nvSpPr>
        <p:spPr>
          <a:xfrm>
            <a:off x="1044000" y="6350110"/>
            <a:ext cx="6577200" cy="144000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l">
              <a:defRPr sz="900">
                <a:solidFill>
                  <a:srgbClr val="000000"/>
                </a:solidFill>
              </a:defRPr>
            </a:lvl1pPr>
          </a:lstStyle>
          <a:p>
            <a:r>
              <a:rPr lang="en-US" smtClean="0"/>
              <a:t>Sted og dato</a:t>
            </a:r>
            <a:endParaRPr lang="en-GB"/>
          </a:p>
        </p:txBody>
      </p:sp>
      <p:sp>
        <p:nvSpPr>
          <p:cNvPr id="24" name="Slide Number Placeholder 23"/>
          <p:cNvSpPr>
            <a:spLocks noGrp="1"/>
          </p:cNvSpPr>
          <p:nvPr>
            <p:ph type="sldNum" sz="quarter" idx="4"/>
          </p:nvPr>
        </p:nvSpPr>
        <p:spPr>
          <a:xfrm>
            <a:off x="1044000" y="6507558"/>
            <a:ext cx="2133600" cy="144000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l">
              <a:lnSpc>
                <a:spcPts val="900"/>
              </a:lnSpc>
              <a:defRPr sz="900">
                <a:solidFill>
                  <a:srgbClr val="000000"/>
                </a:solidFill>
              </a:defRPr>
            </a:lvl1pPr>
          </a:lstStyle>
          <a:p>
            <a:r>
              <a:rPr lang="en-GB" smtClean="0"/>
              <a:t>Slide </a:t>
            </a:r>
            <a:fld id="{DE860683-ABD5-4FDA-9081-7028960C251B}" type="slidenum">
              <a:rPr lang="en-GB" smtClean="0"/>
              <a:pPr/>
              <a:t>‹#›</a:t>
            </a:fld>
            <a:endParaRPr lang="en-GB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1" r:id="rId1"/>
    <p:sldLayoutId id="2147483652" r:id="rId2"/>
    <p:sldLayoutId id="2147483663" r:id="rId3"/>
    <p:sldLayoutId id="2147483654" r:id="rId4"/>
    <p:sldLayoutId id="2147483662" r:id="rId5"/>
    <p:sldLayoutId id="2147483656" r:id="rId6"/>
    <p:sldLayoutId id="2147483657" r:id="rId7"/>
  </p:sldLayoutIdLst>
  <p:timing>
    <p:tnLst>
      <p:par>
        <p:cTn id="1" dur="indefinite" restart="never" nodeType="tmRoot"/>
      </p:par>
    </p:tnLst>
  </p:timing>
  <p:hf sldNum="0" hdr="0"/>
  <p:txStyles>
    <p:titleStyle>
      <a:lvl1pPr algn="l" rtl="0" fontAlgn="base">
        <a:spcBef>
          <a:spcPct val="0"/>
        </a:spcBef>
        <a:spcAft>
          <a:spcPct val="0"/>
        </a:spcAft>
        <a:defRPr sz="2000">
          <a:solidFill>
            <a:schemeClr val="tx2"/>
          </a:solidFill>
          <a:latin typeface="+mj-lt"/>
          <a:ea typeface="+mj-ea"/>
          <a:cs typeface="+mj-cs"/>
        </a:defRPr>
      </a:lvl1pPr>
      <a:lvl2pPr algn="l" rtl="0" fontAlgn="base">
        <a:spcBef>
          <a:spcPct val="0"/>
        </a:spcBef>
        <a:spcAft>
          <a:spcPct val="0"/>
        </a:spcAft>
        <a:defRPr sz="2000">
          <a:solidFill>
            <a:schemeClr val="tx2"/>
          </a:solidFill>
          <a:latin typeface="Verdana" pitchFamily="34" charset="0"/>
        </a:defRPr>
      </a:lvl2pPr>
      <a:lvl3pPr algn="l" rtl="0" fontAlgn="base">
        <a:spcBef>
          <a:spcPct val="0"/>
        </a:spcBef>
        <a:spcAft>
          <a:spcPct val="0"/>
        </a:spcAft>
        <a:defRPr sz="2000">
          <a:solidFill>
            <a:schemeClr val="tx2"/>
          </a:solidFill>
          <a:latin typeface="Verdana" pitchFamily="34" charset="0"/>
        </a:defRPr>
      </a:lvl3pPr>
      <a:lvl4pPr algn="l" rtl="0" fontAlgn="base">
        <a:spcBef>
          <a:spcPct val="0"/>
        </a:spcBef>
        <a:spcAft>
          <a:spcPct val="0"/>
        </a:spcAft>
        <a:defRPr sz="2000">
          <a:solidFill>
            <a:schemeClr val="tx2"/>
          </a:solidFill>
          <a:latin typeface="Verdana" pitchFamily="34" charset="0"/>
        </a:defRPr>
      </a:lvl4pPr>
      <a:lvl5pPr algn="l" rtl="0" fontAlgn="base">
        <a:spcBef>
          <a:spcPct val="0"/>
        </a:spcBef>
        <a:spcAft>
          <a:spcPct val="0"/>
        </a:spcAft>
        <a:defRPr sz="2000">
          <a:solidFill>
            <a:schemeClr val="tx2"/>
          </a:solidFill>
          <a:latin typeface="Verdana" pitchFamily="34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2000">
          <a:solidFill>
            <a:schemeClr val="tx2"/>
          </a:solidFill>
          <a:latin typeface="Verdana" pitchFamily="34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2000">
          <a:solidFill>
            <a:schemeClr val="tx2"/>
          </a:solidFill>
          <a:latin typeface="Verdana" pitchFamily="34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2000">
          <a:solidFill>
            <a:schemeClr val="tx2"/>
          </a:solidFill>
          <a:latin typeface="Verdana" pitchFamily="34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2000">
          <a:solidFill>
            <a:schemeClr val="tx2"/>
          </a:solidFill>
          <a:latin typeface="Verdana" pitchFamily="34" charset="0"/>
        </a:defRPr>
      </a:lvl9pPr>
    </p:titleStyle>
    <p:bodyStyle>
      <a:lvl1pPr algn="l" rtl="0" fontAlgn="base">
        <a:spcBef>
          <a:spcPct val="20000"/>
        </a:spcBef>
        <a:spcAft>
          <a:spcPct val="0"/>
        </a:spcAft>
        <a:defRPr sz="1600">
          <a:solidFill>
            <a:srgbClr val="000000"/>
          </a:solidFill>
          <a:latin typeface="+mn-lt"/>
          <a:ea typeface="+mn-ea"/>
          <a:cs typeface="+mn-cs"/>
        </a:defRPr>
      </a:lvl1pPr>
      <a:lvl2pPr marL="742950" indent="-285750" algn="l" rtl="0" fontAlgn="base">
        <a:spcBef>
          <a:spcPct val="20000"/>
        </a:spcBef>
        <a:spcAft>
          <a:spcPct val="0"/>
        </a:spcAft>
        <a:buChar char="•"/>
        <a:defRPr sz="1600">
          <a:solidFill>
            <a:srgbClr val="000000"/>
          </a:solidFill>
          <a:latin typeface="+mn-lt"/>
        </a:defRPr>
      </a:lvl2pPr>
      <a:lvl3pPr marL="1146175" indent="-228600" algn="l" rtl="0" fontAlgn="base">
        <a:spcBef>
          <a:spcPct val="20000"/>
        </a:spcBef>
        <a:spcAft>
          <a:spcPct val="0"/>
        </a:spcAft>
        <a:buChar char="•"/>
        <a:defRPr sz="1600">
          <a:solidFill>
            <a:srgbClr val="000000"/>
          </a:solidFill>
          <a:latin typeface="+mn-lt"/>
        </a:defRPr>
      </a:lvl3pPr>
      <a:lvl4pPr marL="1600200" indent="-228600" algn="l" rtl="0" fontAlgn="base">
        <a:spcBef>
          <a:spcPct val="20000"/>
        </a:spcBef>
        <a:spcAft>
          <a:spcPct val="0"/>
        </a:spcAft>
        <a:buChar char="•"/>
        <a:defRPr sz="1600">
          <a:solidFill>
            <a:srgbClr val="000000"/>
          </a:solidFill>
          <a:latin typeface="+mn-lt"/>
        </a:defRPr>
      </a:lvl4pPr>
      <a:lvl5pPr marL="2057400" indent="-228600" algn="l" rtl="0" fontAlgn="base">
        <a:spcBef>
          <a:spcPct val="20000"/>
        </a:spcBef>
        <a:spcAft>
          <a:spcPct val="0"/>
        </a:spcAft>
        <a:buChar char="•"/>
        <a:defRPr sz="1600">
          <a:solidFill>
            <a:srgbClr val="000000"/>
          </a:solidFill>
          <a:latin typeface="+mn-lt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•"/>
        <a:defRPr sz="1600">
          <a:solidFill>
            <a:srgbClr val="000000"/>
          </a:solidFill>
          <a:latin typeface="+mn-lt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•"/>
        <a:defRPr sz="1600">
          <a:solidFill>
            <a:srgbClr val="000000"/>
          </a:solidFill>
          <a:latin typeface="+mn-lt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•"/>
        <a:defRPr sz="1600">
          <a:solidFill>
            <a:srgbClr val="000000"/>
          </a:solidFill>
          <a:latin typeface="+mn-lt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•"/>
        <a:defRPr sz="1600">
          <a:solidFill>
            <a:srgbClr val="000000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 smtClean="0"/>
              <a:t>Inferring Drivers of Cholera Transmission from Historical Data</a:t>
            </a:r>
            <a:endParaRPr lang="en-GB" dirty="0"/>
          </a:p>
        </p:txBody>
      </p:sp>
      <p:sp>
        <p:nvSpPr>
          <p:cNvPr id="7" name="Subtitle 6"/>
          <p:cNvSpPr>
            <a:spLocks noGrp="1"/>
          </p:cNvSpPr>
          <p:nvPr>
            <p:ph type="subTitle" sz="quarter" idx="1"/>
          </p:nvPr>
        </p:nvSpPr>
        <p:spPr/>
        <p:txBody>
          <a:bodyPr/>
          <a:lstStyle/>
          <a:p>
            <a:r>
              <a:rPr lang="en-GB" dirty="0" smtClean="0"/>
              <a:t>Matthew Phelps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3"/>
          </p:nvPr>
        </p:nvSpPr>
        <p:spPr/>
        <p:txBody>
          <a:bodyPr/>
          <a:lstStyle/>
          <a:p>
            <a:r>
              <a:rPr lang="en-GB" dirty="0" smtClean="0"/>
              <a:t>Global Health Section, Department of Public Health</a:t>
            </a:r>
            <a:endParaRPr lang="en-GB" dirty="0"/>
          </a:p>
        </p:txBody>
      </p:sp>
      <p:sp>
        <p:nvSpPr>
          <p:cNvPr id="8" name="Slide Number Placeholder 7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r>
              <a:rPr lang="en-GB" smtClean="0"/>
              <a:t>Slide </a:t>
            </a:r>
            <a:fld id="{DE860683-ABD5-4FDA-9081-7028960C251B}" type="slidenum">
              <a:rPr lang="en-GB" smtClean="0"/>
              <a:pPr/>
              <a:t>1</a:t>
            </a:fld>
            <a:endParaRPr lang="en-GB"/>
          </a:p>
        </p:txBody>
      </p:sp>
      <p:pic>
        <p:nvPicPr>
          <p:cNvPr id="9" name="Picture 52" descr="1"/>
          <p:cNvPicPr>
            <a:picLocks noChangeAspect="1" noChangeArrowheads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7150100" y="4508500"/>
            <a:ext cx="1993900" cy="2349500"/>
          </a:xfrm>
          <a:prstGeom prst="rect">
            <a:avLst/>
          </a:prstGeom>
          <a:noFill/>
        </p:spPr>
      </p:pic>
      <p:pic>
        <p:nvPicPr>
          <p:cNvPr id="10" name="Picture 40" descr="skabelon_new_2007_big"/>
          <p:cNvPicPr>
            <a:picLocks noChangeAspect="1" noChangeArrowheads="1"/>
          </p:cNvPicPr>
          <p:nvPr/>
        </p:nvPicPr>
        <p:blipFill>
          <a:blip r:embed="rId3"/>
          <a:srcRect t="21700"/>
          <a:stretch>
            <a:fillRect/>
          </a:stretch>
        </p:blipFill>
        <p:spPr bwMode="auto">
          <a:xfrm>
            <a:off x="5926138" y="3357563"/>
            <a:ext cx="3217862" cy="3500437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8325" y="361950"/>
            <a:ext cx="8007350" cy="61341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320307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8050" y="803275"/>
            <a:ext cx="7327900" cy="52514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61885906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GB" smtClean="0"/>
              <a:t>Enhedens navn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r>
              <a:rPr lang="en-US" smtClean="0"/>
              <a:t>Sted og dato</a:t>
            </a:r>
            <a:endParaRPr lang="en-GB"/>
          </a:p>
        </p:txBody>
      </p:sp>
      <p:sp>
        <p:nvSpPr>
          <p:cNvPr id="7" name="Rektangel 1"/>
          <p:cNvSpPr/>
          <p:nvPr/>
        </p:nvSpPr>
        <p:spPr>
          <a:xfrm>
            <a:off x="669410" y="476672"/>
            <a:ext cx="1377108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GB" sz="2000" dirty="0" smtClean="0">
                <a:solidFill>
                  <a:schemeClr val="tx2"/>
                </a:solidFill>
                <a:latin typeface="+mj-lt"/>
                <a:ea typeface="+mj-ea"/>
                <a:cs typeface="+mj-cs"/>
              </a:rPr>
              <a:t>Rationale</a:t>
            </a:r>
            <a:endParaRPr lang="en-GB" sz="2000" dirty="0">
              <a:solidFill>
                <a:schemeClr val="tx2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8" name="Rektangel 2"/>
          <p:cNvSpPr/>
          <p:nvPr/>
        </p:nvSpPr>
        <p:spPr>
          <a:xfrm>
            <a:off x="762845" y="866236"/>
            <a:ext cx="7584608" cy="152326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marL="742950" lvl="1" indent="-285750">
              <a:spcBef>
                <a:spcPct val="20000"/>
              </a:spcBef>
              <a:buSzPct val="101000"/>
              <a:buFont typeface="Wingdings" pitchFamily="2" charset="2"/>
              <a:buChar char="§"/>
            </a:pPr>
            <a:r>
              <a:rPr lang="en-GB" sz="1600" dirty="0" smtClean="0">
                <a:solidFill>
                  <a:srgbClr val="000000"/>
                </a:solidFill>
                <a:latin typeface="+mn-lt"/>
              </a:rPr>
              <a:t>Uncertainty of cholera transmission pathways still exists and is difficult to infer</a:t>
            </a:r>
          </a:p>
          <a:p>
            <a:pPr marL="742950" lvl="1" indent="-285750">
              <a:spcBef>
                <a:spcPct val="20000"/>
              </a:spcBef>
              <a:buFont typeface="Wingdings" pitchFamily="2" charset="2"/>
              <a:buChar char="§"/>
            </a:pPr>
            <a:r>
              <a:rPr lang="en-GB" sz="1600" dirty="0" smtClean="0">
                <a:solidFill>
                  <a:srgbClr val="000000"/>
                </a:solidFill>
                <a:latin typeface="+mn-lt"/>
              </a:rPr>
              <a:t>High quality data from 1853 Copenhagen outbreak can potentially provide information on transmission pathways</a:t>
            </a:r>
            <a:endParaRPr lang="en-GB" sz="1600" dirty="0">
              <a:solidFill>
                <a:srgbClr val="000000"/>
              </a:solidFill>
              <a:latin typeface="+mn-lt"/>
            </a:endParaRPr>
          </a:p>
        </p:txBody>
      </p:sp>
      <p:sp>
        <p:nvSpPr>
          <p:cNvPr id="9" name="Rectangle 3"/>
          <p:cNvSpPr>
            <a:spLocks noGrp="1" noChangeArrowheads="1"/>
          </p:cNvSpPr>
          <p:nvPr>
            <p:ph type="title"/>
          </p:nvPr>
        </p:nvSpPr>
        <p:spPr>
          <a:xfrm>
            <a:off x="780648" y="2276872"/>
            <a:ext cx="6577200" cy="576263"/>
          </a:xfrm>
        </p:spPr>
        <p:txBody>
          <a:bodyPr/>
          <a:lstStyle/>
          <a:p>
            <a:r>
              <a:rPr lang="en-GB" dirty="0" smtClean="0"/>
              <a:t>Objectives</a:t>
            </a:r>
            <a:endParaRPr lang="en-GB" dirty="0"/>
          </a:p>
        </p:txBody>
      </p:sp>
      <p:sp>
        <p:nvSpPr>
          <p:cNvPr id="10" name="Rectangle 4"/>
          <p:cNvSpPr>
            <a:spLocks noGrp="1" noChangeArrowheads="1"/>
          </p:cNvSpPr>
          <p:nvPr>
            <p:ph idx="1"/>
          </p:nvPr>
        </p:nvSpPr>
        <p:spPr>
          <a:xfrm>
            <a:off x="749583" y="2924944"/>
            <a:ext cx="6577012" cy="1047253"/>
          </a:xfrm>
        </p:spPr>
        <p:txBody>
          <a:bodyPr/>
          <a:lstStyle/>
          <a:p>
            <a:pPr lvl="1">
              <a:buFont typeface="Wingdings" pitchFamily="2" charset="2"/>
              <a:buChar char="§"/>
            </a:pPr>
            <a:r>
              <a:rPr lang="en-GB" dirty="0" smtClean="0"/>
              <a:t>Evaluate the degree to which water-borne transmission routes drove the Copenhagen cholera outbreak of 1853, relative to non-water-borne transmission routes</a:t>
            </a:r>
            <a:endParaRPr lang="en-GB" dirty="0"/>
          </a:p>
        </p:txBody>
      </p:sp>
      <p:sp>
        <p:nvSpPr>
          <p:cNvPr id="11" name="Rectangle 3"/>
          <p:cNvSpPr txBox="1">
            <a:spLocks noChangeArrowheads="1"/>
          </p:cNvSpPr>
          <p:nvPr/>
        </p:nvSpPr>
        <p:spPr bwMode="auto">
          <a:xfrm>
            <a:off x="701622" y="3717032"/>
            <a:ext cx="6577200" cy="5762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>
            <a:lvl1pPr algn="l" rtl="0" fontAlgn="base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2"/>
                </a:solidFill>
                <a:latin typeface="Verdana" pitchFamily="34" charset="0"/>
              </a:defRPr>
            </a:lvl2pPr>
            <a:lvl3pPr algn="l" rtl="0" fontAlgn="base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2"/>
                </a:solidFill>
                <a:latin typeface="Verdana" pitchFamily="34" charset="0"/>
              </a:defRPr>
            </a:lvl3pPr>
            <a:lvl4pPr algn="l" rtl="0" fontAlgn="base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2"/>
                </a:solidFill>
                <a:latin typeface="Verdana" pitchFamily="34" charset="0"/>
              </a:defRPr>
            </a:lvl4pPr>
            <a:lvl5pPr algn="l" rtl="0" fontAlgn="base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2"/>
                </a:solidFill>
                <a:latin typeface="Verdana" pitchFamily="34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2"/>
                </a:solidFill>
                <a:latin typeface="Verdana" pitchFamily="34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2"/>
                </a:solidFill>
                <a:latin typeface="Verdana" pitchFamily="34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2"/>
                </a:solidFill>
                <a:latin typeface="Verdana" pitchFamily="34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2"/>
                </a:solidFill>
                <a:latin typeface="Verdana" pitchFamily="34" charset="0"/>
              </a:defRPr>
            </a:lvl9pPr>
          </a:lstStyle>
          <a:p>
            <a:r>
              <a:rPr lang="en-GB" dirty="0" smtClean="0"/>
              <a:t>Methodology</a:t>
            </a:r>
            <a:endParaRPr lang="en-GB" dirty="0"/>
          </a:p>
        </p:txBody>
      </p:sp>
      <p:sp>
        <p:nvSpPr>
          <p:cNvPr id="12" name="Rectangle 4"/>
          <p:cNvSpPr txBox="1">
            <a:spLocks noChangeArrowheads="1"/>
          </p:cNvSpPr>
          <p:nvPr/>
        </p:nvSpPr>
        <p:spPr bwMode="auto">
          <a:xfrm>
            <a:off x="701810" y="4427603"/>
            <a:ext cx="6577012" cy="129614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algn="l" rtl="0" fontAlgn="base">
              <a:spcBef>
                <a:spcPct val="20000"/>
              </a:spcBef>
              <a:spcAft>
                <a:spcPct val="0"/>
              </a:spcAft>
              <a:defRPr sz="16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fontAlgn="base">
              <a:spcBef>
                <a:spcPct val="20000"/>
              </a:spcBef>
              <a:spcAft>
                <a:spcPct val="0"/>
              </a:spcAft>
              <a:buChar char="•"/>
              <a:defRPr sz="1600">
                <a:solidFill>
                  <a:srgbClr val="000000"/>
                </a:solidFill>
                <a:latin typeface="+mn-lt"/>
              </a:defRPr>
            </a:lvl2pPr>
            <a:lvl3pPr marL="1146175" indent="-228600" algn="l" rtl="0" fontAlgn="base">
              <a:spcBef>
                <a:spcPct val="20000"/>
              </a:spcBef>
              <a:spcAft>
                <a:spcPct val="0"/>
              </a:spcAft>
              <a:buChar char="•"/>
              <a:defRPr sz="1600">
                <a:solidFill>
                  <a:srgbClr val="000000"/>
                </a:solidFill>
                <a:latin typeface="+mn-lt"/>
              </a:defRPr>
            </a:lvl3pPr>
            <a:lvl4pPr marL="1600200" indent="-228600" algn="l" rtl="0" fontAlgn="base">
              <a:spcBef>
                <a:spcPct val="20000"/>
              </a:spcBef>
              <a:spcAft>
                <a:spcPct val="0"/>
              </a:spcAft>
              <a:buChar char="•"/>
              <a:defRPr sz="1600">
                <a:solidFill>
                  <a:srgbClr val="000000"/>
                </a:solidFill>
                <a:latin typeface="+mn-lt"/>
              </a:defRPr>
            </a:lvl4pPr>
            <a:lvl5pPr marL="2057400" indent="-228600" algn="l" rtl="0" fontAlgn="base">
              <a:spcBef>
                <a:spcPct val="20000"/>
              </a:spcBef>
              <a:spcAft>
                <a:spcPct val="0"/>
              </a:spcAft>
              <a:buChar char="•"/>
              <a:defRPr sz="1600">
                <a:solidFill>
                  <a:srgbClr val="000000"/>
                </a:solidFill>
                <a:latin typeface="+mn-lt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•"/>
              <a:defRPr sz="1600">
                <a:solidFill>
                  <a:srgbClr val="000000"/>
                </a:solidFill>
                <a:latin typeface="+mn-lt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•"/>
              <a:defRPr sz="1600">
                <a:solidFill>
                  <a:srgbClr val="000000"/>
                </a:solidFill>
                <a:latin typeface="+mn-lt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•"/>
              <a:defRPr sz="1600">
                <a:solidFill>
                  <a:srgbClr val="000000"/>
                </a:solidFill>
                <a:latin typeface="+mn-lt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•"/>
              <a:defRPr sz="1600">
                <a:solidFill>
                  <a:srgbClr val="000000"/>
                </a:solidFill>
                <a:latin typeface="+mn-lt"/>
              </a:defRPr>
            </a:lvl9pPr>
          </a:lstStyle>
          <a:p>
            <a:pPr lvl="1">
              <a:buFont typeface="Wingdings" pitchFamily="2" charset="2"/>
              <a:buChar char="§"/>
            </a:pPr>
            <a:r>
              <a:rPr lang="en-GB" dirty="0" smtClean="0"/>
              <a:t>Construct spatially-explicit discrete-time models of Copenhagen outbreak</a:t>
            </a:r>
          </a:p>
          <a:p>
            <a:pPr lvl="1">
              <a:buFont typeface="Wingdings" pitchFamily="2" charset="2"/>
              <a:buChar char="§"/>
            </a:pPr>
            <a:r>
              <a:rPr lang="en-GB" dirty="0" smtClean="0"/>
              <a:t>Select most appropriate model using Deviance-Information Criteria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5701910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GB" smtClean="0"/>
              <a:t>Enhedens navn</a:t>
            </a:r>
            <a:endParaRPr lang="en-GB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51720" y="325013"/>
            <a:ext cx="5153943" cy="627233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1679470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en-GB" smtClean="0"/>
              <a:t>Enhedens navn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1"/>
          </p:nvPr>
        </p:nvSpPr>
        <p:spPr/>
        <p:txBody>
          <a:bodyPr/>
          <a:lstStyle/>
          <a:p>
            <a:r>
              <a:rPr lang="en-US" smtClean="0"/>
              <a:t>Sted og dato</a:t>
            </a:r>
            <a:endParaRPr lang="en-GB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5425" y="384175"/>
            <a:ext cx="8693150" cy="60896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41813225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0974" y="298450"/>
            <a:ext cx="9037075" cy="644291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2307030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62100" y="809625"/>
            <a:ext cx="6019800" cy="52387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7" name="TextBox 6"/>
          <p:cNvSpPr txBox="1"/>
          <p:nvPr/>
        </p:nvSpPr>
        <p:spPr>
          <a:xfrm>
            <a:off x="3203848" y="548680"/>
            <a:ext cx="2403030" cy="338554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sz="1600" dirty="0" smtClean="0"/>
              <a:t>Cumulative infections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33608528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>
        <mc:Choice xmlns:a14="http://schemas.microsoft.com/office/drawing/2010/main" Requires="a14">
          <p:sp>
            <p:nvSpPr>
              <p:cNvPr id="8" name="TextBox 7"/>
              <p:cNvSpPr txBox="1"/>
              <p:nvPr/>
            </p:nvSpPr>
            <p:spPr>
              <a:xfrm>
                <a:off x="971600" y="5593122"/>
                <a:ext cx="6986015" cy="92217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 smtClean="0">
                              <a:latin typeface="Cambria Math"/>
                            </a:rPr>
                          </m:ctrlPr>
                        </m:sSubPr>
                        <m:e>
                          <m:r>
                            <a:rPr lang="en-US" i="1">
                              <a:latin typeface="Cambria Math"/>
                            </a:rPr>
                            <m:t>𝐼</m:t>
                          </m:r>
                        </m:e>
                        <m:sub>
                          <m:r>
                            <a:rPr lang="en-US" i="1">
                              <a:latin typeface="Cambria Math"/>
                            </a:rPr>
                            <m:t>𝑖</m:t>
                          </m:r>
                          <m:r>
                            <a:rPr lang="en-US" i="1">
                              <a:latin typeface="Cambria Math"/>
                            </a:rPr>
                            <m:t>,</m:t>
                          </m:r>
                          <m:r>
                            <a:rPr lang="en-US" i="1">
                              <a:latin typeface="Cambria Math"/>
                            </a:rPr>
                            <m:t>𝑡</m:t>
                          </m:r>
                          <m:r>
                            <a:rPr lang="en-US" i="1">
                              <a:latin typeface="Cambria Math"/>
                            </a:rPr>
                            <m:t>+1</m:t>
                          </m:r>
                        </m:sub>
                      </m:sSub>
                      <m:r>
                        <a:rPr lang="en-US" i="1">
                          <a:latin typeface="Cambria Math"/>
                        </a:rPr>
                        <m:t>~ </m:t>
                      </m:r>
                      <m:r>
                        <a:rPr lang="en-US" i="1">
                          <a:latin typeface="Cambria Math"/>
                        </a:rPr>
                        <m:t>𝑃𝑜𝑖𝑠𝑠𝑜𝑛</m:t>
                      </m:r>
                      <m:d>
                        <m:dPr>
                          <m:ctrlPr>
                            <a:rPr lang="en-US" i="1">
                              <a:latin typeface="Cambria Math"/>
                            </a:rPr>
                          </m:ctrlPr>
                        </m:dPr>
                        <m:e>
                          <m:f>
                            <m:fPr>
                              <m:ctrlPr>
                                <a:rPr lang="en-US" i="1">
                                  <a:latin typeface="Cambria Math"/>
                                </a:rPr>
                              </m:ctrlPr>
                            </m:fPr>
                            <m:num>
                              <m:sSub>
                                <m:sSubPr>
                                  <m:ctrlPr>
                                    <a:rPr lang="en-US" i="1">
                                      <a:latin typeface="Cambria Math"/>
                                    </a:rPr>
                                  </m:ctrlPr>
                                </m:sSubPr>
                                <m:e>
                                  <m:r>
                                    <a:rPr lang="en-US" i="1">
                                      <a:latin typeface="Cambria Math"/>
                                    </a:rPr>
                                    <m:t>𝑆</m:t>
                                  </m:r>
                                </m:e>
                                <m:sub>
                                  <m:r>
                                    <a:rPr lang="en-US" i="1">
                                      <a:latin typeface="Cambria Math"/>
                                    </a:rPr>
                                    <m:t>𝑖</m:t>
                                  </m:r>
                                  <m:r>
                                    <a:rPr lang="en-US" i="1">
                                      <a:latin typeface="Cambria Math"/>
                                    </a:rPr>
                                    <m:t>,</m:t>
                                  </m:r>
                                  <m:r>
                                    <a:rPr lang="en-US" i="1">
                                      <a:latin typeface="Cambria Math"/>
                                    </a:rPr>
                                    <m:t>𝑡</m:t>
                                  </m:r>
                                </m:sub>
                              </m:sSub>
                            </m:num>
                            <m:den>
                              <m:sSub>
                                <m:sSubPr>
                                  <m:ctrlPr>
                                    <a:rPr lang="en-US" i="1">
                                      <a:latin typeface="Cambria Math"/>
                                    </a:rPr>
                                  </m:ctrlPr>
                                </m:sSubPr>
                                <m:e>
                                  <m:r>
                                    <a:rPr lang="en-US" i="1">
                                      <a:latin typeface="Cambria Math"/>
                                    </a:rPr>
                                    <m:t>𝑁</m:t>
                                  </m:r>
                                </m:e>
                                <m:sub>
                                  <m:r>
                                    <a:rPr lang="en-US" i="1">
                                      <a:latin typeface="Cambria Math"/>
                                    </a:rPr>
                                    <m:t>𝑖</m:t>
                                  </m:r>
                                </m:sub>
                              </m:sSub>
                            </m:den>
                          </m:f>
                          <m:d>
                            <m:dPr>
                              <m:ctrlPr>
                                <a:rPr lang="en-US" i="1">
                                  <a:latin typeface="Cambria Math"/>
                                </a:rPr>
                              </m:ctrlPr>
                            </m:dPr>
                            <m:e>
                              <m:sSub>
                                <m:sSubPr>
                                  <m:ctrlPr>
                                    <a:rPr lang="en-US" i="1" smtClean="0">
                                      <a:solidFill>
                                        <a:srgbClr val="FF0000"/>
                                      </a:solidFill>
                                      <a:latin typeface="Cambria Math"/>
                                    </a:rPr>
                                  </m:ctrlPr>
                                </m:sSubPr>
                                <m:e>
                                  <m:r>
                                    <a:rPr lang="en-US" i="1">
                                      <a:solidFill>
                                        <a:srgbClr val="FF0000"/>
                                      </a:solidFill>
                                      <a:latin typeface="Cambria Math"/>
                                    </a:rPr>
                                    <m:t>𝛽</m:t>
                                  </m:r>
                                </m:e>
                                <m:sub>
                                  <m:r>
                                    <a:rPr lang="en-US" i="1">
                                      <a:solidFill>
                                        <a:srgbClr val="FF0000"/>
                                      </a:solidFill>
                                      <a:latin typeface="Cambria Math"/>
                                    </a:rPr>
                                    <m:t>𝑖</m:t>
                                  </m:r>
                                </m:sub>
                              </m:sSub>
                              <m:sSub>
                                <m:sSubPr>
                                  <m:ctrlPr>
                                    <a:rPr lang="en-US" i="1">
                                      <a:solidFill>
                                        <a:srgbClr val="FF0000"/>
                                      </a:solidFill>
                                      <a:latin typeface="Cambria Math"/>
                                    </a:rPr>
                                  </m:ctrlPr>
                                </m:sSubPr>
                                <m:e>
                                  <m:r>
                                    <a:rPr lang="en-US" i="1">
                                      <a:solidFill>
                                        <a:srgbClr val="FF0000"/>
                                      </a:solidFill>
                                      <a:latin typeface="Cambria Math"/>
                                    </a:rPr>
                                    <m:t>𝐼</m:t>
                                  </m:r>
                                </m:e>
                                <m:sub>
                                  <m:r>
                                    <a:rPr lang="en-US" i="1">
                                      <a:solidFill>
                                        <a:srgbClr val="FF0000"/>
                                      </a:solidFill>
                                      <a:latin typeface="Cambria Math"/>
                                    </a:rPr>
                                    <m:t>𝑖</m:t>
                                  </m:r>
                                  <m:r>
                                    <a:rPr lang="en-US" b="0" i="1" smtClean="0">
                                      <a:solidFill>
                                        <a:srgbClr val="FF0000"/>
                                      </a:solidFill>
                                      <a:latin typeface="Cambria Math"/>
                                    </a:rPr>
                                    <m:t>,</m:t>
                                  </m:r>
                                  <m:r>
                                    <a:rPr lang="en-US" b="0" i="1" smtClean="0">
                                      <a:solidFill>
                                        <a:srgbClr val="FF0000"/>
                                      </a:solidFill>
                                      <a:latin typeface="Cambria Math"/>
                                    </a:rPr>
                                    <m:t>𝑡</m:t>
                                  </m:r>
                                </m:sub>
                              </m:sSub>
                              <m:r>
                                <a:rPr lang="en-US" i="1">
                                  <a:latin typeface="Cambria Math"/>
                                </a:rPr>
                                <m:t>+</m:t>
                              </m:r>
                              <m:r>
                                <a:rPr lang="en-US" i="1" smtClean="0">
                                  <a:solidFill>
                                    <a:srgbClr val="00B050"/>
                                  </a:solidFill>
                                  <a:latin typeface="Cambria Math"/>
                                </a:rPr>
                                <m:t>∑</m:t>
                              </m:r>
                              <m:sSub>
                                <m:sSubPr>
                                  <m:ctrlPr>
                                    <a:rPr lang="en-US" i="1">
                                      <a:solidFill>
                                        <a:srgbClr val="00B050"/>
                                      </a:solidFill>
                                      <a:latin typeface="Cambria Math"/>
                                    </a:rPr>
                                  </m:ctrlPr>
                                </m:sSubPr>
                                <m:e>
                                  <m:r>
                                    <a:rPr lang="en-US" i="1">
                                      <a:solidFill>
                                        <a:srgbClr val="00B050"/>
                                      </a:solidFill>
                                      <a:latin typeface="Cambria Math"/>
                                    </a:rPr>
                                    <m:t>𝐼</m:t>
                                  </m:r>
                                </m:e>
                                <m:sub>
                                  <m:r>
                                    <a:rPr lang="en-US" i="1">
                                      <a:solidFill>
                                        <a:srgbClr val="00B050"/>
                                      </a:solidFill>
                                      <a:latin typeface="Cambria Math"/>
                                    </a:rPr>
                                    <m:t>𝑗</m:t>
                                  </m:r>
                                  <m:r>
                                    <a:rPr lang="en-US" i="1">
                                      <a:solidFill>
                                        <a:srgbClr val="00B050"/>
                                      </a:solidFill>
                                      <a:latin typeface="Cambria Math"/>
                                    </a:rPr>
                                    <m:t>,</m:t>
                                  </m:r>
                                  <m:r>
                                    <a:rPr lang="en-US" i="1">
                                      <a:solidFill>
                                        <a:srgbClr val="00B050"/>
                                      </a:solidFill>
                                      <a:latin typeface="Cambria Math"/>
                                    </a:rPr>
                                    <m:t>𝑡</m:t>
                                  </m:r>
                                </m:sub>
                              </m:sSub>
                              <m:sSub>
                                <m:sSubPr>
                                  <m:ctrlPr>
                                    <a:rPr lang="en-US" i="1">
                                      <a:solidFill>
                                        <a:srgbClr val="00B050"/>
                                      </a:solidFill>
                                      <a:latin typeface="Cambria Math"/>
                                    </a:rPr>
                                  </m:ctrlPr>
                                </m:sSubPr>
                                <m:e>
                                  <m:r>
                                    <a:rPr lang="en-US" i="1">
                                      <a:solidFill>
                                        <a:srgbClr val="00B050"/>
                                      </a:solidFill>
                                      <a:latin typeface="Cambria Math"/>
                                    </a:rPr>
                                    <m:t>𝛼</m:t>
                                  </m:r>
                                </m:e>
                                <m:sub>
                                  <m:r>
                                    <a:rPr lang="en-US" i="1">
                                      <a:solidFill>
                                        <a:srgbClr val="00B050"/>
                                      </a:solidFill>
                                      <a:latin typeface="Cambria Math"/>
                                    </a:rPr>
                                    <m:t>𝑗</m:t>
                                  </m:r>
                                  <m:r>
                                    <a:rPr lang="en-US" i="1">
                                      <a:solidFill>
                                        <a:srgbClr val="00B050"/>
                                      </a:solidFill>
                                      <a:latin typeface="Cambria Math"/>
                                    </a:rPr>
                                    <m:t>,</m:t>
                                  </m:r>
                                  <m:r>
                                    <a:rPr lang="en-US" i="1">
                                      <a:solidFill>
                                        <a:srgbClr val="00B050"/>
                                      </a:solidFill>
                                      <a:latin typeface="Cambria Math"/>
                                    </a:rPr>
                                    <m:t>𝑖</m:t>
                                  </m:r>
                                </m:sub>
                              </m:sSub>
                            </m:e>
                          </m:d>
                          <m:r>
                            <a:rPr lang="en-US" b="0" i="1" smtClean="0">
                              <a:solidFill>
                                <a:schemeClr val="tx1"/>
                              </a:solidFill>
                              <a:latin typeface="Cambria Math"/>
                            </a:rPr>
                            <m:t>+</m:t>
                          </m:r>
                          <m:r>
                            <a:rPr lang="en-US" b="0" i="1" smtClean="0">
                              <a:solidFill>
                                <a:srgbClr val="0070C0"/>
                              </a:solidFill>
                              <a:latin typeface="Cambria Math"/>
                            </a:rPr>
                            <m:t> </m:t>
                          </m:r>
                          <m:sSub>
                            <m:sSubPr>
                              <m:ctrlPr>
                                <a:rPr lang="en-US" b="0" i="1" smtClean="0">
                                  <a:solidFill>
                                    <a:srgbClr val="0070C0"/>
                                  </a:solidFill>
                                  <a:latin typeface="Cambria Math"/>
                                </a:rPr>
                              </m:ctrlPr>
                            </m:sSubPr>
                            <m:e>
                              <m:r>
                                <a:rPr lang="el-GR" b="0" i="1" smtClean="0">
                                  <a:solidFill>
                                    <a:srgbClr val="0070C0"/>
                                  </a:solidFill>
                                  <a:latin typeface="Cambria Math"/>
                                </a:rPr>
                                <m:t>Ω</m:t>
                              </m:r>
                            </m:e>
                            <m:sub>
                              <m:r>
                                <a:rPr lang="en-US" b="0" i="1" smtClean="0">
                                  <a:solidFill>
                                    <a:srgbClr val="0070C0"/>
                                  </a:solidFill>
                                  <a:latin typeface="Cambria Math"/>
                                </a:rPr>
                                <m:t>𝑤𝑎𝑡𝑒𝑟</m:t>
                              </m:r>
                            </m:sub>
                          </m:sSub>
                        </m:e>
                      </m:d>
                    </m:oMath>
                  </m:oMathPara>
                </a14:m>
                <a:endParaRPr lang="en-US" dirty="0"/>
              </a:p>
            </p:txBody>
          </p:sp>
        </mc:Choice>
        <mc:Fallback>
          <p:sp>
            <p:nvSpPr>
              <p:cNvPr id="8" name="TextBox 7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71600" y="5593122"/>
                <a:ext cx="6986015" cy="922176"/>
              </a:xfrm>
              <a:prstGeom prst="rect">
                <a:avLst/>
              </a:prstGeom>
              <a:blipFill rotWithShape="1"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25586" y="313294"/>
            <a:ext cx="5257800" cy="5283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4829859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147" name="Rectangle 3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 smtClean="0"/>
              <a:t>Funding</a:t>
            </a:r>
            <a:endParaRPr lang="en-GB" dirty="0"/>
          </a:p>
        </p:txBody>
      </p:sp>
      <p:sp>
        <p:nvSpPr>
          <p:cNvPr id="134148" name="Rectangle 4"/>
          <p:cNvSpPr>
            <a:spLocks noGrp="1" noChangeArrowheads="1"/>
          </p:cNvSpPr>
          <p:nvPr>
            <p:ph idx="1"/>
          </p:nvPr>
        </p:nvSpPr>
        <p:spPr>
          <a:xfrm>
            <a:off x="1027437" y="1157810"/>
            <a:ext cx="6577012" cy="1911349"/>
          </a:xfrm>
        </p:spPr>
        <p:txBody>
          <a:bodyPr/>
          <a:lstStyle/>
          <a:p>
            <a:pPr marL="457200" lvl="1" indent="0">
              <a:buNone/>
            </a:pPr>
            <a:r>
              <a:rPr lang="en-GB" dirty="0" smtClean="0"/>
              <a:t>Changing Disasters 2016 KU Project</a:t>
            </a:r>
            <a:endParaRPr lang="en-GB" dirty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0"/>
          </p:nvPr>
        </p:nvSpPr>
        <p:spPr>
          <a:xfrm>
            <a:off x="2882903" y="0"/>
            <a:ext cx="6251587" cy="263525"/>
          </a:xfrm>
        </p:spPr>
        <p:txBody>
          <a:bodyPr/>
          <a:lstStyle/>
          <a:p>
            <a:r>
              <a:rPr lang="en-GB" dirty="0"/>
              <a:t>Global Health Section, Department of Public </a:t>
            </a:r>
            <a:r>
              <a:rPr lang="en-GB" dirty="0" smtClean="0"/>
              <a:t>Health</a:t>
            </a:r>
            <a:endParaRPr lang="en-GB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GB" dirty="0" smtClean="0"/>
              <a:t>Slide </a:t>
            </a:r>
            <a:fld id="{DE860683-ABD5-4FDA-9081-7028960C251B}" type="slidenum">
              <a:rPr lang="en-GB" smtClean="0"/>
              <a:pPr/>
              <a:t>8</a:t>
            </a:fld>
            <a:endParaRPr lang="en-GB" dirty="0"/>
          </a:p>
        </p:txBody>
      </p:sp>
      <p:sp>
        <p:nvSpPr>
          <p:cNvPr id="8" name="Rectangle 3"/>
          <p:cNvSpPr txBox="1">
            <a:spLocks noChangeArrowheads="1"/>
          </p:cNvSpPr>
          <p:nvPr/>
        </p:nvSpPr>
        <p:spPr bwMode="auto">
          <a:xfrm>
            <a:off x="899592" y="1628800"/>
            <a:ext cx="7777086" cy="5762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>
            <a:lvl1pPr algn="l" rtl="0" fontAlgn="base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2"/>
                </a:solidFill>
                <a:latin typeface="Verdana" pitchFamily="34" charset="0"/>
              </a:defRPr>
            </a:lvl2pPr>
            <a:lvl3pPr algn="l" rtl="0" fontAlgn="base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2"/>
                </a:solidFill>
                <a:latin typeface="Verdana" pitchFamily="34" charset="0"/>
              </a:defRPr>
            </a:lvl3pPr>
            <a:lvl4pPr algn="l" rtl="0" fontAlgn="base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2"/>
                </a:solidFill>
                <a:latin typeface="Verdana" pitchFamily="34" charset="0"/>
              </a:defRPr>
            </a:lvl4pPr>
            <a:lvl5pPr algn="l" rtl="0" fontAlgn="base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2"/>
                </a:solidFill>
                <a:latin typeface="Verdana" pitchFamily="34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2"/>
                </a:solidFill>
                <a:latin typeface="Verdana" pitchFamily="34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2"/>
                </a:solidFill>
                <a:latin typeface="Verdana" pitchFamily="34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2"/>
                </a:solidFill>
                <a:latin typeface="Verdana" pitchFamily="34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2"/>
                </a:solidFill>
                <a:latin typeface="Verdana" pitchFamily="34" charset="0"/>
              </a:defRPr>
            </a:lvl9pPr>
          </a:lstStyle>
          <a:p>
            <a:r>
              <a:rPr lang="en-GB" dirty="0" smtClean="0"/>
              <a:t>Collaborators</a:t>
            </a:r>
            <a:endParaRPr lang="en-GB" dirty="0"/>
          </a:p>
        </p:txBody>
      </p:sp>
      <p:sp>
        <p:nvSpPr>
          <p:cNvPr id="9" name="Rectangle 4"/>
          <p:cNvSpPr txBox="1">
            <a:spLocks noChangeArrowheads="1"/>
          </p:cNvSpPr>
          <p:nvPr/>
        </p:nvSpPr>
        <p:spPr bwMode="auto">
          <a:xfrm>
            <a:off x="971600" y="2276872"/>
            <a:ext cx="7776864" cy="223224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algn="l" rtl="0" fontAlgn="base">
              <a:spcBef>
                <a:spcPct val="20000"/>
              </a:spcBef>
              <a:spcAft>
                <a:spcPct val="0"/>
              </a:spcAft>
              <a:defRPr sz="1600">
                <a:solidFill>
                  <a:srgbClr val="000000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fontAlgn="base">
              <a:spcBef>
                <a:spcPct val="20000"/>
              </a:spcBef>
              <a:spcAft>
                <a:spcPct val="0"/>
              </a:spcAft>
              <a:buChar char="•"/>
              <a:defRPr sz="1600">
                <a:solidFill>
                  <a:srgbClr val="000000"/>
                </a:solidFill>
                <a:latin typeface="+mn-lt"/>
              </a:defRPr>
            </a:lvl2pPr>
            <a:lvl3pPr marL="1146175" indent="-228600" algn="l" rtl="0" fontAlgn="base">
              <a:spcBef>
                <a:spcPct val="20000"/>
              </a:spcBef>
              <a:spcAft>
                <a:spcPct val="0"/>
              </a:spcAft>
              <a:buChar char="•"/>
              <a:defRPr sz="1600">
                <a:solidFill>
                  <a:srgbClr val="000000"/>
                </a:solidFill>
                <a:latin typeface="+mn-lt"/>
              </a:defRPr>
            </a:lvl3pPr>
            <a:lvl4pPr marL="1600200" indent="-228600" algn="l" rtl="0" fontAlgn="base">
              <a:spcBef>
                <a:spcPct val="20000"/>
              </a:spcBef>
              <a:spcAft>
                <a:spcPct val="0"/>
              </a:spcAft>
              <a:buChar char="•"/>
              <a:defRPr sz="1600">
                <a:solidFill>
                  <a:srgbClr val="000000"/>
                </a:solidFill>
                <a:latin typeface="+mn-lt"/>
              </a:defRPr>
            </a:lvl4pPr>
            <a:lvl5pPr marL="2057400" indent="-228600" algn="l" rtl="0" fontAlgn="base">
              <a:spcBef>
                <a:spcPct val="20000"/>
              </a:spcBef>
              <a:spcAft>
                <a:spcPct val="0"/>
              </a:spcAft>
              <a:buChar char="•"/>
              <a:defRPr sz="1600">
                <a:solidFill>
                  <a:srgbClr val="000000"/>
                </a:solidFill>
                <a:latin typeface="+mn-lt"/>
              </a:defRPr>
            </a:lvl5pPr>
            <a:lvl6pPr marL="2514600" indent="-228600" algn="l" rtl="0" fontAlgn="base">
              <a:spcBef>
                <a:spcPct val="20000"/>
              </a:spcBef>
              <a:spcAft>
                <a:spcPct val="0"/>
              </a:spcAft>
              <a:buChar char="•"/>
              <a:defRPr sz="1600">
                <a:solidFill>
                  <a:srgbClr val="000000"/>
                </a:solidFill>
                <a:latin typeface="+mn-lt"/>
              </a:defRPr>
            </a:lvl6pPr>
            <a:lvl7pPr marL="2971800" indent="-228600" algn="l" rtl="0" fontAlgn="base">
              <a:spcBef>
                <a:spcPct val="20000"/>
              </a:spcBef>
              <a:spcAft>
                <a:spcPct val="0"/>
              </a:spcAft>
              <a:buChar char="•"/>
              <a:defRPr sz="1600">
                <a:solidFill>
                  <a:srgbClr val="000000"/>
                </a:solidFill>
                <a:latin typeface="+mn-lt"/>
              </a:defRPr>
            </a:lvl7pPr>
            <a:lvl8pPr marL="3429000" indent="-228600" algn="l" rtl="0" fontAlgn="base">
              <a:spcBef>
                <a:spcPct val="20000"/>
              </a:spcBef>
              <a:spcAft>
                <a:spcPct val="0"/>
              </a:spcAft>
              <a:buChar char="•"/>
              <a:defRPr sz="1600">
                <a:solidFill>
                  <a:srgbClr val="000000"/>
                </a:solidFill>
                <a:latin typeface="+mn-lt"/>
              </a:defRPr>
            </a:lvl8pPr>
            <a:lvl9pPr marL="3886200" indent="-228600" algn="l" rtl="0" fontAlgn="base">
              <a:spcBef>
                <a:spcPct val="20000"/>
              </a:spcBef>
              <a:spcAft>
                <a:spcPct val="0"/>
              </a:spcAft>
              <a:buChar char="•"/>
              <a:defRPr sz="1600">
                <a:solidFill>
                  <a:srgbClr val="000000"/>
                </a:solidFill>
                <a:latin typeface="+mn-lt"/>
              </a:defRPr>
            </a:lvl9pPr>
          </a:lstStyle>
          <a:p>
            <a:pPr lvl="1">
              <a:lnSpc>
                <a:spcPct val="130000"/>
              </a:lnSpc>
            </a:pPr>
            <a:r>
              <a:rPr lang="en-GB" dirty="0" smtClean="0"/>
              <a:t>Lone </a:t>
            </a:r>
            <a:r>
              <a:rPr lang="en-GB" dirty="0" err="1" smtClean="0"/>
              <a:t>Simonsen</a:t>
            </a:r>
            <a:r>
              <a:rPr lang="en-GB" dirty="0" smtClean="0"/>
              <a:t> – University of Copenhagen Global Health Section</a:t>
            </a:r>
          </a:p>
          <a:p>
            <a:pPr lvl="1">
              <a:lnSpc>
                <a:spcPct val="130000"/>
              </a:lnSpc>
            </a:pPr>
            <a:r>
              <a:rPr lang="en-GB" dirty="0" smtClean="0"/>
              <a:t>Ginny </a:t>
            </a:r>
            <a:r>
              <a:rPr lang="en-GB" dirty="0" err="1" smtClean="0"/>
              <a:t>Pitzer</a:t>
            </a:r>
            <a:r>
              <a:rPr lang="en-GB" dirty="0" smtClean="0"/>
              <a:t> – Yale University</a:t>
            </a:r>
          </a:p>
          <a:p>
            <a:pPr lvl="1">
              <a:lnSpc>
                <a:spcPct val="130000"/>
              </a:lnSpc>
            </a:pPr>
            <a:r>
              <a:rPr lang="en-GB" dirty="0" err="1" smtClean="0"/>
              <a:t>Viggo</a:t>
            </a:r>
            <a:r>
              <a:rPr lang="en-GB" dirty="0" smtClean="0"/>
              <a:t> </a:t>
            </a:r>
            <a:r>
              <a:rPr lang="en-GB" dirty="0" err="1" smtClean="0"/>
              <a:t>Andreasen</a:t>
            </a:r>
            <a:r>
              <a:rPr lang="en-GB" dirty="0" smtClean="0"/>
              <a:t> – Roskilde University</a:t>
            </a:r>
          </a:p>
          <a:p>
            <a:pPr lvl="1">
              <a:lnSpc>
                <a:spcPct val="130000"/>
              </a:lnSpc>
            </a:pPr>
            <a:r>
              <a:rPr lang="en-GB" dirty="0" smtClean="0"/>
              <a:t>Thomas Alexander </a:t>
            </a:r>
            <a:r>
              <a:rPr lang="en-GB" dirty="0" err="1" smtClean="0"/>
              <a:t>Gerds</a:t>
            </a:r>
            <a:r>
              <a:rPr lang="en-GB" dirty="0" smtClean="0"/>
              <a:t> – University of Copenhagen Biostatistics Section</a:t>
            </a:r>
          </a:p>
        </p:txBody>
      </p:sp>
    </p:spTree>
    <p:extLst>
      <p:ext uri="{BB962C8B-B14F-4D97-AF65-F5344CB8AC3E}">
        <p14:creationId xmlns:p14="http://schemas.microsoft.com/office/powerpoint/2010/main" val="24889533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Footer Placeholder 3"/>
          <p:cNvSpPr>
            <a:spLocks noGrp="1"/>
          </p:cNvSpPr>
          <p:nvPr>
            <p:ph type="ftr" sz="quarter" idx="10"/>
          </p:nvPr>
        </p:nvSpPr>
        <p:spPr>
          <a:xfrm>
            <a:off x="2882903" y="0"/>
            <a:ext cx="6251587" cy="263525"/>
          </a:xfrm>
        </p:spPr>
        <p:txBody>
          <a:bodyPr/>
          <a:lstStyle/>
          <a:p>
            <a:r>
              <a:rPr lang="en-GB" dirty="0"/>
              <a:t>Global Health Section, Department of Public </a:t>
            </a:r>
            <a:r>
              <a:rPr lang="en-GB" dirty="0" smtClean="0"/>
              <a:t>Health</a:t>
            </a:r>
            <a:endParaRPr lang="en-GB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r>
              <a:rPr lang="en-GB" smtClean="0"/>
              <a:t>Slide </a:t>
            </a:r>
            <a:fld id="{DE860683-ABD5-4FDA-9081-7028960C251B}" type="slidenum">
              <a:rPr lang="en-GB" smtClean="0"/>
              <a:pPr/>
              <a:t>9</a:t>
            </a:fld>
            <a:endParaRPr lang="en-GB"/>
          </a:p>
        </p:txBody>
      </p:sp>
      <p:sp>
        <p:nvSpPr>
          <p:cNvPr id="13" name="Title 5"/>
          <p:cNvSpPr txBox="1">
            <a:spLocks/>
          </p:cNvSpPr>
          <p:nvPr/>
        </p:nvSpPr>
        <p:spPr bwMode="auto">
          <a:xfrm>
            <a:off x="971600" y="1340768"/>
            <a:ext cx="6496050" cy="685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b" anchorCtr="0" compatLnSpc="1">
            <a:prstTxWarp prst="textNoShape">
              <a:avLst/>
            </a:prstTxWarp>
          </a:bodyPr>
          <a:lstStyle>
            <a:lvl1pPr algn="l" rtl="0" fontAlgn="base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  <a:lvl2pPr algn="l" rtl="0" fontAlgn="base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2"/>
                </a:solidFill>
                <a:latin typeface="Verdana" pitchFamily="34" charset="0"/>
              </a:defRPr>
            </a:lvl2pPr>
            <a:lvl3pPr algn="l" rtl="0" fontAlgn="base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2"/>
                </a:solidFill>
                <a:latin typeface="Verdana" pitchFamily="34" charset="0"/>
              </a:defRPr>
            </a:lvl3pPr>
            <a:lvl4pPr algn="l" rtl="0" fontAlgn="base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2"/>
                </a:solidFill>
                <a:latin typeface="Verdana" pitchFamily="34" charset="0"/>
              </a:defRPr>
            </a:lvl4pPr>
            <a:lvl5pPr algn="l" rtl="0" fontAlgn="base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2"/>
                </a:solidFill>
                <a:latin typeface="Verdana" pitchFamily="34" charset="0"/>
              </a:defRPr>
            </a:lvl5pPr>
            <a:lvl6pPr marL="457200" algn="l" rtl="0" fontAlgn="base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2"/>
                </a:solidFill>
                <a:latin typeface="Verdana" pitchFamily="34" charset="0"/>
              </a:defRPr>
            </a:lvl6pPr>
            <a:lvl7pPr marL="914400" algn="l" rtl="0" fontAlgn="base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2"/>
                </a:solidFill>
                <a:latin typeface="Verdana" pitchFamily="34" charset="0"/>
              </a:defRPr>
            </a:lvl7pPr>
            <a:lvl8pPr marL="1371600" algn="l" rtl="0" fontAlgn="base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2"/>
                </a:solidFill>
                <a:latin typeface="Verdana" pitchFamily="34" charset="0"/>
              </a:defRPr>
            </a:lvl8pPr>
            <a:lvl9pPr marL="1828800" algn="l" rtl="0" fontAlgn="base">
              <a:spcBef>
                <a:spcPct val="0"/>
              </a:spcBef>
              <a:spcAft>
                <a:spcPct val="0"/>
              </a:spcAft>
              <a:defRPr sz="2000">
                <a:solidFill>
                  <a:schemeClr val="tx2"/>
                </a:solidFill>
                <a:latin typeface="Verdana" pitchFamily="34" charset="0"/>
              </a:defRPr>
            </a:lvl9pPr>
          </a:lstStyle>
          <a:p>
            <a:r>
              <a:rPr lang="en-GB" dirty="0" smtClean="0"/>
              <a:t>Dynamic Compartmental Model of Yaws Elimination among </a:t>
            </a:r>
            <a:r>
              <a:rPr lang="en-GB" dirty="0" err="1" smtClean="0"/>
              <a:t>Baka</a:t>
            </a:r>
            <a:r>
              <a:rPr lang="en-GB" dirty="0" smtClean="0"/>
              <a:t> Communities in DRC</a:t>
            </a:r>
            <a:endParaRPr lang="en-GB" dirty="0"/>
          </a:p>
        </p:txBody>
      </p:sp>
      <p:sp>
        <p:nvSpPr>
          <p:cNvPr id="6" name="TextBox 5"/>
          <p:cNvSpPr txBox="1"/>
          <p:nvPr/>
        </p:nvSpPr>
        <p:spPr>
          <a:xfrm>
            <a:off x="467544" y="2636912"/>
            <a:ext cx="7848872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200000"/>
              </a:lnSpc>
              <a:buFont typeface="Arial" pitchFamily="34" charset="0"/>
              <a:buChar char="•"/>
            </a:pPr>
            <a:r>
              <a:rPr lang="en-US" sz="1800" dirty="0"/>
              <a:t>Currently &gt;65,000 incident cases worldwide</a:t>
            </a:r>
          </a:p>
          <a:p>
            <a:pPr marL="342900" indent="-342900">
              <a:lnSpc>
                <a:spcPct val="200000"/>
              </a:lnSpc>
              <a:buFont typeface="Arial" pitchFamily="34" charset="0"/>
              <a:buChar char="•"/>
            </a:pPr>
            <a:r>
              <a:rPr lang="en-US" sz="1800" dirty="0"/>
              <a:t>One-time dose of oral antibiotic sufficient </a:t>
            </a:r>
            <a:r>
              <a:rPr lang="en-US" sz="1800" dirty="0" smtClean="0"/>
              <a:t>treatment (2012)</a:t>
            </a:r>
            <a:endParaRPr lang="en-US" sz="1800" dirty="0"/>
          </a:p>
          <a:p>
            <a:pPr marL="342900" indent="-342900">
              <a:lnSpc>
                <a:spcPct val="200000"/>
              </a:lnSpc>
              <a:buFont typeface="Arial" pitchFamily="34" charset="0"/>
              <a:buChar char="•"/>
            </a:pPr>
            <a:r>
              <a:rPr lang="en-US" sz="1800" dirty="0" smtClean="0"/>
              <a:t>WHO Targeted yaws for eradication by 2020 via MDA programs</a:t>
            </a:r>
          </a:p>
          <a:p>
            <a:pPr marL="342900" indent="-342900">
              <a:lnSpc>
                <a:spcPct val="200000"/>
              </a:lnSpc>
              <a:buFont typeface="Arial" pitchFamily="34" charset="0"/>
              <a:buChar char="•"/>
            </a:pPr>
            <a:r>
              <a:rPr lang="en-US" sz="1800" dirty="0" smtClean="0"/>
              <a:t>MDA programs for eradication never been modeled</a:t>
            </a:r>
          </a:p>
          <a:p>
            <a:pPr marL="342900" indent="-342900">
              <a:lnSpc>
                <a:spcPct val="200000"/>
              </a:lnSpc>
              <a:buFont typeface="Arial" pitchFamily="34" charset="0"/>
              <a:buChar char="•"/>
            </a:pPr>
            <a:r>
              <a:rPr lang="en-US" sz="1800" dirty="0" smtClean="0"/>
              <a:t>Our model tests 510 treatment scenarios</a:t>
            </a:r>
          </a:p>
          <a:p>
            <a:pPr marL="342900" indent="-342900">
              <a:lnSpc>
                <a:spcPct val="200000"/>
              </a:lnSpc>
              <a:buFont typeface="Arial" pitchFamily="34" charset="0"/>
              <a:buChar char="•"/>
            </a:pPr>
            <a:r>
              <a:rPr lang="en-US" sz="1800" dirty="0" smtClean="0"/>
              <a:t>Results indicate WHO guidelines too optimistic</a:t>
            </a:r>
            <a:endParaRPr lang="en-US" sz="18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ku_uk">
  <a:themeElements>
    <a:clrScheme name="ku_uk 1">
      <a:dk1>
        <a:srgbClr val="6E6E6E"/>
      </a:dk1>
      <a:lt1>
        <a:srgbClr val="FFFFFF"/>
      </a:lt1>
      <a:dk2>
        <a:srgbClr val="933027"/>
      </a:dk2>
      <a:lt2>
        <a:srgbClr val="6E6E6E"/>
      </a:lt2>
      <a:accent1>
        <a:srgbClr val="933027"/>
      </a:accent1>
      <a:accent2>
        <a:srgbClr val="B2523C"/>
      </a:accent2>
      <a:accent3>
        <a:srgbClr val="FFFFFF"/>
      </a:accent3>
      <a:accent4>
        <a:srgbClr val="5D5D5D"/>
      </a:accent4>
      <a:accent5>
        <a:srgbClr val="C8ADAC"/>
      </a:accent5>
      <a:accent6>
        <a:srgbClr val="A14935"/>
      </a:accent6>
      <a:hlink>
        <a:srgbClr val="C98872"/>
      </a:hlink>
      <a:folHlink>
        <a:srgbClr val="E3C3B6"/>
      </a:folHlink>
    </a:clrScheme>
    <a:fontScheme name="ku_uk">
      <a:majorFont>
        <a:latin typeface="Verdana"/>
        <a:ea typeface=""/>
        <a:cs typeface=""/>
      </a:majorFont>
      <a:minorFont>
        <a:latin typeface="Verdan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ku_uk 1">
        <a:dk1>
          <a:srgbClr val="6E6E6E"/>
        </a:dk1>
        <a:lt1>
          <a:srgbClr val="FFFFFF"/>
        </a:lt1>
        <a:dk2>
          <a:srgbClr val="933027"/>
        </a:dk2>
        <a:lt2>
          <a:srgbClr val="6E6E6E"/>
        </a:lt2>
        <a:accent1>
          <a:srgbClr val="933027"/>
        </a:accent1>
        <a:accent2>
          <a:srgbClr val="B2523C"/>
        </a:accent2>
        <a:accent3>
          <a:srgbClr val="FFFFFF"/>
        </a:accent3>
        <a:accent4>
          <a:srgbClr val="5D5D5D"/>
        </a:accent4>
        <a:accent5>
          <a:srgbClr val="C8ADAC"/>
        </a:accent5>
        <a:accent6>
          <a:srgbClr val="A14935"/>
        </a:accent6>
        <a:hlink>
          <a:srgbClr val="C98872"/>
        </a:hlink>
        <a:folHlink>
          <a:srgbClr val="E3C3B6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2557</TotalTime>
  <Words>261</Words>
  <Application>Microsoft Office PowerPoint</Application>
  <PresentationFormat>On-screen Show (4:3)</PresentationFormat>
  <Paragraphs>39</Paragraphs>
  <Slides>11</Slides>
  <Notes>2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2" baseType="lpstr">
      <vt:lpstr>ku_uk</vt:lpstr>
      <vt:lpstr>Inferring Drivers of Cholera Transmission from Historical Data</vt:lpstr>
      <vt:lpstr>Objectives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Funding</vt:lpstr>
      <vt:lpstr>PowerPoint Presentation</vt:lpstr>
      <vt:lpstr>PowerPoint Presentation</vt:lpstr>
      <vt:lpstr>PowerPoint Presentation</vt:lpstr>
    </vt:vector>
  </TitlesOfParts>
  <Company>Københavns Universitet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Dias nummer 1</dc:title>
  <dc:creator>install</dc:creator>
  <cp:lastModifiedBy>Matthew Phelps</cp:lastModifiedBy>
  <cp:revision>96</cp:revision>
  <dcterms:created xsi:type="dcterms:W3CDTF">2005-11-10T15:02:29Z</dcterms:created>
  <dcterms:modified xsi:type="dcterms:W3CDTF">2015-06-08T09:49:29Z</dcterms:modified>
</cp:coreProperties>
</file>

<file path=docProps/thumbnail.jpeg>
</file>